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canto.ru/undina.html" TargetMode="External"/><Relationship Id="rId2" Type="http://schemas.openxmlformats.org/officeDocument/2006/relationships/hyperlink" Target="http://www.belcanto.ru/ostrovsk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Выполнение задания 2 тура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214686"/>
            <a:ext cx="7772400" cy="17859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I. Посмотреть мультфильм «Снегурочка» на музыку Н.А. Римского-Корсакова и ответить на следующие вопросы: 1. История создания музыкального произведения. 2. Опишите образные характеристики главных героев. С помощью каких музыкальных красок «раскрыты» образы главных героев? 3. Ваше отношение к прослушанной музыке. Что Вам понравилось и почему? Что не понравилось и почему?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200" dirty="0" smtClean="0"/>
              <a:t>Среди немногих работ Чайковского для драматического театра особое место занимает музыка к «Снегурочке» </a:t>
            </a:r>
            <a:r>
              <a:rPr lang="ru-RU" sz="1200" u="sng" dirty="0" smtClean="0">
                <a:hlinkClick r:id="rId2"/>
              </a:rPr>
              <a:t>Островского</a:t>
            </a:r>
            <a:r>
              <a:rPr lang="ru-RU" sz="1200" dirty="0" smtClean="0"/>
              <a:t>, поставленной в Большом театре весной 1873 года. «Весенняя сказочка» любимого им драматурга пленила композитора поэтичностью образов, глубоким и тонким проникновением в дух народных русских обычаев и поверий, и он с увлечением взялся за предложенную ему работу. Известную роль в этом могла сыграть сюжетная близость пьесы к написанной Чайковским незадолго до этого опере «</a:t>
            </a:r>
            <a:r>
              <a:rPr lang="ru-RU" sz="1200" u="sng" dirty="0" smtClean="0">
                <a:hlinkClick r:id="rId3"/>
              </a:rPr>
              <a:t>Ундина</a:t>
            </a:r>
            <a:r>
              <a:rPr lang="ru-RU" sz="1200" dirty="0" smtClean="0"/>
              <a:t>», неудачная судьба которой доставила ему большое огорчение. Некоторые фрагменты музыки «Снегурочки» были взяты из этой несостоявшейся </a:t>
            </a:r>
            <a:r>
              <a:rPr lang="ru-RU" sz="1200" dirty="0" err="1" smtClean="0"/>
              <a:t>оперы.Вот</a:t>
            </a:r>
            <a:r>
              <a:rPr lang="ru-RU" sz="1200" dirty="0" smtClean="0"/>
              <a:t> так появилась замечательная опера</a:t>
            </a:r>
          </a:p>
          <a:p>
            <a:pPr fontAlgn="base"/>
            <a:endParaRPr lang="ru-RU" sz="1200" dirty="0" smtClean="0"/>
          </a:p>
          <a:p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создание произведения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admin\Рабочий стол\акмула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3143248"/>
            <a:ext cx="1957388" cy="250033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акмула\tchaikovsk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357562"/>
            <a:ext cx="4071907" cy="19081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снегурочка </a:t>
            </a:r>
            <a:r>
              <a:rPr lang="ru-RU" dirty="0" smtClean="0"/>
              <a:t>— героиня «весенней сказки» А.Н. Островского «Снегурочка» (1873). Действие пьесы происходит в «стране берендеев в доисторическое время». Мифопоэтический образ Берендеева царства навеян устным народным творчеством. Это — идиллическое царство мира и согласия. Любовь — сердцевина жизни берендеев, форма их служения могучему языческому богу Солнца — </a:t>
            </a:r>
            <a:r>
              <a:rPr lang="ru-RU" dirty="0" err="1" smtClean="0"/>
              <a:t>Яриле</a:t>
            </a:r>
            <a:r>
              <a:rPr lang="ru-RU" dirty="0" smtClean="0"/>
              <a:t>. Появление среди людей «холодной» С. вносит в их жизнь «ревность, брань, усобицу». В сердца людей проникает «остуда немалая». Дочь Весны и Мороза, С.— всем чужая. Она «не знает любви совсем». Ее влекут «людские песни», страстные и печальные напевы любви. С. томится любопытством и удивляется силе этого чувства, заставляющего людей страдать и плакать. Но «младенческая душа» С. спит, никто не может пробудить в ней «желание любви». Еще не зная любви, С. узнает «мучительную ревность», зависть к чужому счастью. Она чувствует себя «обманутой, обиженной, убитой», когда пастух Лель с легкостью покидает ее ради горячей сердцем и полной жизни Купавы. С. обращается к матери-Весне с мольбой о «даре любви». Подаренный Весною волшебный венок пробуждает «дремоту души», открывает С. красоту мира, радость жизни. «Гордый духом» Мизгирь становится «избранником души» С. Ее «холодное сердце», познав любовь, превращается в обыкновенное, живое, человеческое сердце, и С. гибнет со словами: «Люблю и таю, таю от сладких чувств любви». Ее «чудесная кончина» восстанавливает эпическое равновесие царства берендеев, как искупительная жертва, призванная умилостивить грозного </a:t>
            </a:r>
            <a:r>
              <a:rPr lang="ru-RU" dirty="0" err="1" smtClean="0"/>
              <a:t>Ярилу</a:t>
            </a:r>
            <a:r>
              <a:rPr lang="ru-RU" dirty="0" smtClean="0"/>
              <a:t>. Образ С. послужил прообразом героини оперы </a:t>
            </a:r>
            <a:r>
              <a:rPr lang="ru-RU" dirty="0" err="1" smtClean="0"/>
              <a:t>Н.А.Римского-Корсакова</a:t>
            </a:r>
            <a:r>
              <a:rPr lang="ru-RU" dirty="0" smtClean="0"/>
              <a:t> «Снегурочка» (1881). Первая исполнительница роли С. — Г.Н.Федотова (1873). Среди других исполнительниц — В.Ф.Комиссаржевская (1900), М.П.Лилина(190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Ответ на вопрос- </a:t>
            </a:r>
            <a:r>
              <a:rPr lang="ru-RU" sz="1100" dirty="0" smtClean="0"/>
              <a:t>Опишите образные характеристики главных героев. С помощью каких музыкальных красок «раскрыты» образы главных героев? </a:t>
            </a:r>
            <a:endParaRPr lang="ru-RU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Мне всё понравилось</a:t>
            </a:r>
            <a:r>
              <a:rPr lang="en-US" sz="1800" dirty="0" smtClean="0"/>
              <a:t>,</a:t>
            </a:r>
            <a:r>
              <a:rPr lang="ru-RU" sz="1800" dirty="0" smtClean="0"/>
              <a:t>думаю у этого мультика нет недостатков</a:t>
            </a:r>
            <a:r>
              <a:rPr lang="en-US" sz="1800" dirty="0" smtClean="0"/>
              <a:t>,</a:t>
            </a:r>
            <a:r>
              <a:rPr lang="ru-RU" sz="1800" dirty="0" smtClean="0"/>
              <a:t>оценки мультика</a:t>
            </a:r>
            <a:r>
              <a:rPr lang="en-US" sz="1800" dirty="0" smtClean="0"/>
              <a:t>,</a:t>
            </a:r>
            <a:r>
              <a:rPr lang="ru-RU" sz="1800" dirty="0" smtClean="0"/>
              <a:t>музыка в нём</a:t>
            </a:r>
            <a:r>
              <a:rPr lang="en-US" sz="1800" dirty="0" smtClean="0"/>
              <a:t>,</a:t>
            </a:r>
            <a:r>
              <a:rPr lang="ru-RU" sz="1800" dirty="0" smtClean="0"/>
              <a:t> всё это говорит о том </a:t>
            </a:r>
            <a:r>
              <a:rPr lang="en-US" sz="1800" dirty="0" smtClean="0"/>
              <a:t>,</a:t>
            </a:r>
            <a:r>
              <a:rPr lang="ru-RU" sz="1800" dirty="0" smtClean="0"/>
              <a:t>что </a:t>
            </a:r>
            <a:r>
              <a:rPr lang="ru-RU" sz="1800" smtClean="0"/>
              <a:t>мультик хороший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 на </a:t>
            </a:r>
            <a:r>
              <a:rPr lang="ru-RU" dirty="0" err="1" smtClean="0"/>
              <a:t>вопро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sz="1600" dirty="0" smtClean="0"/>
              <a:t>Ваше отношение к прослушанной музыке. Что Вам понравилось и почему? Что не понравилось и почему?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481</Words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Выполнение задания 2 тура </vt:lpstr>
      <vt:lpstr>История создание произведения </vt:lpstr>
      <vt:lpstr>Ответ на вопрос- Опишите образные характеристики главных героев. С помощью каких музыкальных красок «раскрыты» образы главных героев? </vt:lpstr>
      <vt:lpstr>Ответ на вопро: Ваше отношение к прослушанной музыке. Что Вам понравилось и почему? Что не понравилось и почему?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Выполнение задания 2 тура </dc:title>
  <cp:lastModifiedBy>RePack by SPecialiST</cp:lastModifiedBy>
  <cp:revision>13</cp:revision>
  <dcterms:modified xsi:type="dcterms:W3CDTF">2018-01-25T12:04:12Z</dcterms:modified>
</cp:coreProperties>
</file>