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96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7C1D-C491-403A-A3CB-5118D07A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03A63C-244D-41B8-936B-FF298965F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30953-C0C4-4F56-891B-76A3C3B4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1918D7-8508-48DE-957D-460BAE0D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C0FB2-9CA7-40BB-9816-C7EB12D0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0C086-906B-4CF6-9D19-3CFA26E1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FA618A-C080-4933-B173-2B1E327ED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4494D-A49C-4069-A5B8-350F096D2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7694B-F1BA-4466-B69E-8C19CDA0C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C95B8-1E9C-4F3B-BD41-089E16D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6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A6F7BF-C74A-41CA-AA8F-0C21C7002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DF5EEA-7C58-40AA-A877-A84356DA3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AE1BA-30B1-462A-9078-3388CE1D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4BEEF2-6B98-415F-A409-4DC8CE5F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24F1A3-C953-4FF0-BC1D-AC0F0EC15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C3AC5-E44F-48F2-A3CA-7E6F82B6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8539FF-3EC7-4F27-BFDB-BC1EC90F9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53C42C-8284-4855-AA34-D74EE5FA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1E163-B285-40CF-946A-D1D27B73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D80FE3-205D-41EF-A19B-C2035B8C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1228F-4613-4473-ADF3-08F50DEE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D7AF64-1A4D-4D5E-85ED-1688ED18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CA177-5276-4FA2-A355-E46B30F7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382C1F-E0FD-4B97-BCDF-404A5859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85974-5618-4568-BA5F-D13BD47E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00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3ADAE-7AAA-4A67-9E30-4A75B854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AE15A5-CB85-4C39-A5F2-49270473C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CA4837-4D3C-4076-96FF-28590AA90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A624F6-FDA6-4EB4-942E-61E40CBA7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D591F4-8A59-4C17-9D70-512F26BB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C7F0AA-D954-4CA7-8B3B-149B2DAD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2C1CD-2458-496A-98C3-647EA1827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DD4629-951D-4AEF-85B6-4325BB3D7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993990-1628-4ABD-B5AC-4142CB47D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87FC4F-20B2-4116-8BE6-6E4DF9265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783AA3-253F-4A38-B7F8-3A9568A884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B80C9F-59DD-4334-A6AF-1A0356853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327954-0FC0-4A1E-A7E8-3D412B08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6BFC28-D0B6-4251-A539-0A265F8F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3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46B98-4A2D-4A49-9CAD-3F9E6EF7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B63DF5-232B-4A33-824F-D576EAB5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EBC704-8D50-4F17-AFC7-1B24DDC7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2E0C47-290F-47BF-BBA9-ACCD0972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0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EFE617-9519-4BCB-A9E3-0AC05CCF5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4203E1-EEDC-4214-B727-5DB00705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1960BF-616A-481D-843D-B4DC500A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F56F9-2826-4184-B924-F468F835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B1A23-9025-4693-800B-B0FC8027E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D8DECF-653B-44AD-8AEE-A03361C27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FBB796-9844-401B-9F16-DA1D4730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1CAE81-FA05-47EF-BAD1-06788629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30962-893E-41FB-89CB-39C5C0A1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DE6E8-FAA3-4CE5-886C-5A3C50F2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CF0D51-7B8B-45CB-A2CF-A50554588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F17B32-F81A-40AB-B5EE-FB77AC076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6AEBEF-3246-44AD-8B84-8D30C746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00E76-45F4-4D58-A087-31C2DE5A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8A62A2-1D46-47BA-854D-ABB3EDE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DACAD-ED48-43BB-AE15-6E3C64EA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007B6-D7FC-4857-AB04-2D45390C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05B32-988F-4167-ADEC-8E2152E32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57C4-935D-4C59-9BE4-EE502B3CDB8A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3E4A4-88CD-4949-9009-09D273A25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9CEFD-D7FD-4906-B750-F9BA34C96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95C5-F292-4362-9C7D-B86756E95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1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ons.wikimedia.org/wiki/File:Rimsky-Korsakov_by_Repin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11396-515E-4FC8-A4E1-C00E806B3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713531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BD47F-0E23-47BA-B616-CB9DB3705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909" y="498764"/>
            <a:ext cx="9421091" cy="1648691"/>
          </a:xfrm>
        </p:spPr>
        <p:txBody>
          <a:bodyPr>
            <a:normAutofit/>
          </a:bodyPr>
          <a:lstStyle/>
          <a:p>
            <a:r>
              <a:rPr lang="ru-RU" sz="4000" dirty="0"/>
              <a:t> Мультфильм Снегурочка на музыку</a:t>
            </a:r>
          </a:p>
          <a:p>
            <a:r>
              <a:rPr lang="ru-RU" sz="4000" dirty="0"/>
              <a:t>Н. А. Римского-Корсакова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0EF48E-B067-4881-999F-D42CD8985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023" y="1848718"/>
            <a:ext cx="4329886" cy="3742613"/>
          </a:xfrm>
          <a:prstGeom prst="rect">
            <a:avLst/>
          </a:prstGeom>
        </p:spPr>
      </p:pic>
      <p:pic>
        <p:nvPicPr>
          <p:cNvPr id="6" name="opera-snegurochka--ariya-snegurochki">
            <a:hlinkClick r:id="" action="ppaction://media"/>
            <a:extLst>
              <a:ext uri="{FF2B5EF4-FFF2-40B4-BE49-F238E27FC236}">
                <a16:creationId xmlns:a16="http://schemas.microsoft.com/office/drawing/2014/main" id="{7F826039-F9F8-4B7D-A1C7-60F8E8846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1666" y="2168997"/>
            <a:ext cx="1014333" cy="1014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0A321C-756B-45D3-B29F-3F69F290B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67" y="1848718"/>
            <a:ext cx="3225057" cy="41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AA424-68C8-4307-9FB1-57E9CD00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7999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DA71AA7-B470-4DDB-879F-25C5E8BB5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169638"/>
              </p:ext>
            </p:extLst>
          </p:nvPr>
        </p:nvGraphicFramePr>
        <p:xfrm>
          <a:off x="419723" y="1178075"/>
          <a:ext cx="11602388" cy="1550135"/>
        </p:xfrm>
        <a:graphic>
          <a:graphicData uri="http://schemas.openxmlformats.org/drawingml/2006/table">
            <a:tbl>
              <a:tblPr/>
              <a:tblGrid>
                <a:gridCol w="627424">
                  <a:extLst>
                    <a:ext uri="{9D8B030D-6E8A-4147-A177-3AD203B41FA5}">
                      <a16:colId xmlns:a16="http://schemas.microsoft.com/office/drawing/2014/main" val="2665614871"/>
                    </a:ext>
                  </a:extLst>
                </a:gridCol>
                <a:gridCol w="9961513">
                  <a:extLst>
                    <a:ext uri="{9D8B030D-6E8A-4147-A177-3AD203B41FA5}">
                      <a16:colId xmlns:a16="http://schemas.microsoft.com/office/drawing/2014/main" val="3564902312"/>
                    </a:ext>
                  </a:extLst>
                </a:gridCol>
                <a:gridCol w="1013451">
                  <a:extLst>
                    <a:ext uri="{9D8B030D-6E8A-4147-A177-3AD203B41FA5}">
                      <a16:colId xmlns:a16="http://schemas.microsoft.com/office/drawing/2014/main" val="3265641154"/>
                    </a:ext>
                  </a:extLst>
                </a:gridCol>
              </a:tblGrid>
              <a:tr h="1550135">
                <a:tc>
                  <a:txBody>
                    <a:bodyPr/>
                    <a:lstStyle/>
                    <a:p>
                      <a:pPr fontAlgn="t"/>
                      <a:endParaRPr lang="ru-RU">
                        <a:effectLst/>
                      </a:endParaRPr>
                    </a:p>
                  </a:txBody>
                  <a:tcPr marR="952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ru-RU" dirty="0">
                        <a:effectLst/>
                      </a:endParaRPr>
                    </a:p>
                  </a:txBody>
                  <a:tcPr marL="952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84532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ED35299-BF42-4EB6-8404-F5AFBA145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4" y="766732"/>
            <a:ext cx="12192001" cy="532453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Весной 1880 года Римский-Корсаков побывал в Москве у Островского и получил у него разрешение воспользоваться его пьесой для сочинения оперы с правом внесения необходимых правок. Сразу после возвращения в Петербург, началась подготовительная работа. Все лето, проведенное в имении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Стелёво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он посвятил сочинению этой оперы. Окружающая природа оказалась созвучна его собственным мыслям и вдохновляла его на творчество:          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Осенью того же года была сделана оркестровка сочинения, которая была закончена 26 марта 1881 года.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И. Е. Репин. Портрет Н. А. Римского-Корсакова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Композитор говорил впоследствии, что ни одно произведение не давалось ему с такой лёгкостью и быстротой, как «Снегурочка». Он высоко оценил её значение в собственном творчестве, в частности сказав: «Кончая „Снегурочку“, я почувствовал себя созревшим музыкантом и оперным композитором, ставшим окончательно на ноги</a:t>
            </a:r>
            <a:r>
              <a:rPr lang="ru-RU" altLang="ru-RU" sz="2000" dirty="0">
                <a:solidFill>
                  <a:srgbClr val="222222"/>
                </a:solidFill>
                <a:cs typeface="Arial" panose="020B0604020202020204" pitchFamily="34" charset="0"/>
              </a:rPr>
              <a:t>».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Особое внимание при сочинении оперы композитор уделял вокальному стилю — удобной тесситуре, гибкости и эффектности вокальных партий, свободе плавно льющегося речитатива. Кроме того, Римский-Корсаков считал, что оркестровка этой оперы также явилась для него «шагом вперед во многих отношениях». Позднее он сказал: «Я вынес убеждение, что „Снегурочка“ — это мое лучшее произведение».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«">
            <a:extLst>
              <a:ext uri="{FF2B5EF4-FFF2-40B4-BE49-F238E27FC236}">
                <a16:creationId xmlns:a16="http://schemas.microsoft.com/office/drawing/2014/main" id="{D4813D4F-7129-4739-A7C2-C24900D9F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417" y="1690688"/>
            <a:ext cx="46005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»">
            <a:extLst>
              <a:ext uri="{FF2B5EF4-FFF2-40B4-BE49-F238E27FC236}">
                <a16:creationId xmlns:a16="http://schemas.microsoft.com/office/drawing/2014/main" id="{6874E0B2-3209-4AA5-904E-A3D658B6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342" y="1690688"/>
            <a:ext cx="460058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A23F53-DF29-4F64-AF27-59658FF76966}"/>
              </a:ext>
            </a:extLst>
          </p:cNvPr>
          <p:cNvSpPr/>
          <p:nvPr/>
        </p:nvSpPr>
        <p:spPr>
          <a:xfrm rot="10800000" flipH="1" flipV="1">
            <a:off x="984354" y="0"/>
            <a:ext cx="10223291" cy="824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История создания музыкального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80116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B960CBC-2DF2-46B1-A034-1F3D2F22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90"/>
            <a:ext cx="12192000" cy="684301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3E79-9D2A-4137-9B5E-6E5607E17E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Характеристика главных героев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2B417A-BCD2-46AB-AD0C-A8D13F3BD3DA}"/>
              </a:ext>
            </a:extLst>
          </p:cNvPr>
          <p:cNvSpPr/>
          <p:nvPr/>
        </p:nvSpPr>
        <p:spPr>
          <a:xfrm>
            <a:off x="542144" y="1690688"/>
            <a:ext cx="11107711" cy="429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             Снегурочка – представляет из себя нежную , красивую девушку, которая со всеми хочет играть и прыгать через костер</a:t>
            </a:r>
            <a:r>
              <a:rPr lang="en-US" sz="3200" dirty="0"/>
              <a:t> </a:t>
            </a:r>
            <a:r>
              <a:rPr lang="ru-RU" sz="3200" dirty="0"/>
              <a:t>.</a:t>
            </a:r>
          </a:p>
          <a:p>
            <a:pPr algn="ctr"/>
            <a:r>
              <a:rPr lang="ru-RU" sz="3200" dirty="0"/>
              <a:t>               Лель - пастух-певец, которому безразлична Снегурочка , он считает, что Снегурочка это другое существо у которого все по другому и это не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11576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F2893-9467-4157-A323-F7D47DDF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EEEB80-E767-4131-B393-A38631C9B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6" y="299803"/>
            <a:ext cx="10754193" cy="1543987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/>
              <a:t>Отношение к прослушанной      музыке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8250C5-0C5C-44A7-BD9D-ADEBDE05882A}"/>
              </a:ext>
            </a:extLst>
          </p:cNvPr>
          <p:cNvSpPr/>
          <p:nvPr/>
        </p:nvSpPr>
        <p:spPr>
          <a:xfrm>
            <a:off x="838202" y="1633928"/>
            <a:ext cx="10314480" cy="4721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Мне очень понравилась эта опера, которую сочинил Римский-Корсаков , и мультфильм который придумал А . Н . Островский. «Снегурочка» — самая поэтичная опера Римского-Корсакова. Композитор считал ее своим лучшим творением. «Снегурочка» поражает удивительно чутким, любовным воспроизведением картин народного быта, обрядов древнего язычества, чудесных образов народных сказок. Все герои ярко выражены . Но больше всего мне понравилась Снегурочка ее характер и образ.</a:t>
            </a:r>
          </a:p>
        </p:txBody>
      </p:sp>
    </p:spTree>
    <p:extLst>
      <p:ext uri="{BB962C8B-B14F-4D97-AF65-F5344CB8AC3E}">
        <p14:creationId xmlns:p14="http://schemas.microsoft.com/office/powerpoint/2010/main" val="1898855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190</Words>
  <Application>Microsoft Office PowerPoint</Application>
  <PresentationFormat>Широкоэкранный</PresentationFormat>
  <Paragraphs>13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Характеристика главных героев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C:\Users\user\Downloads\Без названия.jpgC:\Users\user\Downloads\Без названия.jpg</dc:title>
  <dc:creator>user</dc:creator>
  <cp:lastModifiedBy>user</cp:lastModifiedBy>
  <cp:revision>15</cp:revision>
  <dcterms:created xsi:type="dcterms:W3CDTF">2018-01-09T08:38:33Z</dcterms:created>
  <dcterms:modified xsi:type="dcterms:W3CDTF">2018-01-25T17:03:04Z</dcterms:modified>
</cp:coreProperties>
</file>