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29C7C-21EA-4EDC-AAEA-58267590E00F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04104-B18B-40DA-8702-F73DC2A58C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815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04104-B18B-40DA-8702-F73DC2A58CC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img.mycdn.me/getImage?disableStub=true&amp;type=VIDEO_S_720&amp;url=http%3A%2F%2Fvdp.mycdn.me%2FgetImage%3Fid%3D232770833030%26idx%3D9%26thumbType%3D32%26f%3D1&amp;signatureToken=RpQsMwjzTQ8PE7Z-C9agc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124744"/>
            <a:ext cx="9168341" cy="573325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Мультфильм «Снегурочка» </a:t>
            </a:r>
          </a:p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 музыку Н.А. Римского-Корсакова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372200" y="5805264"/>
            <a:ext cx="2796140" cy="105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Выполнил </a:t>
            </a:r>
          </a:p>
          <a:p>
            <a:pPr algn="ctr"/>
            <a:r>
              <a:rPr lang="ru-RU" dirty="0" err="1" smtClean="0"/>
              <a:t>Мулкаманов</a:t>
            </a:r>
            <a:r>
              <a:rPr lang="ru-RU" dirty="0" smtClean="0"/>
              <a:t> </a:t>
            </a:r>
            <a:r>
              <a:rPr lang="ru-RU" dirty="0" err="1" smtClean="0"/>
              <a:t>Арслан</a:t>
            </a:r>
            <a:r>
              <a:rPr lang="ru-RU" dirty="0" smtClean="0"/>
              <a:t> МБОУ  Школа №22 </a:t>
            </a:r>
            <a:r>
              <a:rPr lang="ru-RU" dirty="0" err="1" smtClean="0"/>
              <a:t>г.Уфы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900igr.net/up/datas/204701/0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79512" y="671691"/>
            <a:ext cx="5040560" cy="61863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fontAlgn="base"/>
            <a:r>
              <a:rPr lang="ru-RU" dirty="0">
                <a:ln>
                  <a:solidFill>
                    <a:srgbClr val="00B0F0"/>
                  </a:solidFill>
                </a:ln>
                <a:solidFill>
                  <a:schemeClr val="tx1"/>
                </a:solidFill>
              </a:rPr>
              <a:t>Сказка А.Н.Островского «Снегурочка» была первый раз прочитана Римским-Корсаковым около 1874 года, когда она только что появилась в печати. Композитор вспоминал впоследствии, что тогда она ему мало понравилась, а царство берендеев показалось странным. Зимой 1879/80 годов он снова ее прочитал и, на сей раз «точно прозрел на ее удивительную красоту». У композитора была толстая книга из нотной бумаги, и он стал записывать в нее в виде набросков приходившие в голову музыкальные мысли.</a:t>
            </a:r>
          </a:p>
          <a:p>
            <a:pPr algn="just" fontAlgn="base"/>
            <a:r>
              <a:rPr lang="ru-RU" dirty="0">
                <a:ln>
                  <a:solidFill>
                    <a:srgbClr val="00B0F0"/>
                  </a:solidFill>
                </a:ln>
                <a:solidFill>
                  <a:schemeClr val="tx1"/>
                </a:solidFill>
              </a:rPr>
              <a:t>Воодушевленный новым сюжетом, Римский-Корсаков отправился в Москву, чтобы встретиться с Островским и испросить у него разрешения воспользоваться его произведением как либретто с правом внести в драму необходимые при работе над оперой изменения. Драматург принял композитора очень любезно, предоставил право должным образом распоряжаться текстом и даже подарил экземпляр своей сказки.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afisha.mosreg.ru/sites/default/files/events_photo/sneg5.jpg"/>
          <p:cNvPicPr>
            <a:picLocks noChangeAspect="1" noChangeArrowheads="1"/>
          </p:cNvPicPr>
          <p:nvPr/>
        </p:nvPicPr>
        <p:blipFill>
          <a:blip r:embed="rId2" cstate="print"/>
          <a:srcRect b="719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663280" y="5373216"/>
            <a:ext cx="648072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Главные герои этого произведения 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Снегурочка, пастух Лель, посадский человек Мизгирь, Дед Мороз и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Весна-красна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нег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3781"/>
            <a:ext cx="9163119" cy="636283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15408" y="1430016"/>
            <a:ext cx="5328592" cy="369331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</a:rPr>
              <a:t>Снегурочка – дочь деда Мороза и Весны, обладает нежным характером, любопытством, скромностью и желанием иметь чувства, которые испытывает любой человек в царстве. «Холодная девушка» была доброй, она испытывала чувства к пастуху Лелю, который поражал ее своими песнями и игре на свирели. Образ Снегурочки хорошо передают деревянные духовые инструменты,  которые создают нежные, ласковые мелодии. В течении всего произведения происходит развитие чувств Снегурочки. Она погибает, потому что ее сердце не перенесло душевной теплоты и любви;  вместе с тем </a:t>
            </a:r>
            <a:r>
              <a:rPr lang="ru-RU" dirty="0" err="1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</a:rPr>
              <a:t>Ярило-солнце</a:t>
            </a:r>
            <a:r>
              <a:rPr lang="ru-RU" dirty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</a:rPr>
              <a:t> освещает лучами землю.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43200" y="5103674"/>
            <a:ext cx="7200800" cy="175432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Музыка, характеризующая Снегурочку меняется, в каких –то моментах Снегурочка испытывает тоску и грусть, в каких-то радость и счастье.  Умеренное и спокойное звучание, трагичное и драматичное, тоскливое и веселое – все это передает эмоционально состояние героини. Образ Снегурочки динамичный, постоянно меняется в зависимости от эмоций . </a:t>
            </a:r>
          </a:p>
        </p:txBody>
      </p:sp>
      <p:sp>
        <p:nvSpPr>
          <p:cNvPr id="1026" name="AutoShape 2" descr="https://image.tmdb.org/t/p/w780/dsYZ0aQ64z0DJKC9DTTKX3xFI6U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2812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445" y="-6131"/>
            <a:ext cx="906056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16942" y="-46295"/>
            <a:ext cx="4139952" cy="4031873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</a:rPr>
              <a:t>Пастух Лель это первый человек, на которого пало внимание главной героини. Снегурочке очень нравились его песни, она симпатизировала ему, однако, Лель был практически равнодушен к сердцу Снегурочки, он водил хороводы и играл на свирели с другими девушками, не замечая </a:t>
            </a:r>
            <a:r>
              <a:rPr lang="ru-RU" sz="1600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</a:rPr>
              <a:t>Снегурочки. </a:t>
            </a:r>
            <a:r>
              <a:rPr lang="ru-RU" sz="1600" dirty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</a:rPr>
              <a:t>После того, как царь Берендей велит тому кто в силах,  «растопить» сердце Снегурочки, пастух ручается за это, но вскоре он перестает следить за Снегурочкой, так как понимает, что она лишена способности любить и выбирает Купаву, брошенную невесту Мизгиря. Лель обладал отличным голосом и не менее удивительной способностью к игре на свирели.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99384" y="4365104"/>
            <a:ext cx="5544616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Образ Леля раскрывает кларнет, то и дело наигрывающий веселую и беззаботную мелодию, напоминающую народные напевы. Сам характер Леля является ветреным, радостным, возможно беспечным. Этот юноша передает общее состояние народа на то время. Музыка, передающая Леля – это веселая, динамичная, чаще быстрая и задорная музыка.</a:t>
            </a:r>
          </a:p>
        </p:txBody>
      </p:sp>
      <p:sp>
        <p:nvSpPr>
          <p:cNvPr id="22530" name="AutoShape 2" descr="https://avatars.mds.yandex.net/get-pdb/28866/a40dba19-354f-4bf5-977e-d34af13e1f2b/s1200?webp=fal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s12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95276"/>
            <a:ext cx="9144000" cy="6908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2031325"/>
          </a:xfrm>
          <a:prstGeom prst="rect">
            <a:avLst/>
          </a:prstGeom>
          <a:gradFill>
            <a:gsLst>
              <a:gs pos="0">
                <a:schemeClr val="accent6">
                  <a:shade val="51000"/>
                  <a:satMod val="130000"/>
                  <a:alpha val="9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just"/>
            <a:r>
              <a:rPr lang="ru-RU" dirty="0">
                <a:ln w="3175">
                  <a:noFill/>
                </a:ln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Мизгирь – торговец, купец. Он становится тем, в кого в итоге влюбляется Снегурочка.  У Мизгиря была невеста – Купава. Но вскоре он перестает ее любить и влюбляется в Снегурочку. Главная героина же поначалу не уделяла внимание Мизгирю, избегала его. Вскоре, будучи отвергнутой Лелем, она бежит к матери и та дает ей возможность любить. Встретившись с Мизгирем, холодная девушка начинает любить его. Мизгирь обладает непоколебимым характером, влюбившись, он идет к своей цели, чего в итоге и добивается.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365104"/>
            <a:ext cx="9144000" cy="2308324"/>
          </a:xfrm>
          <a:prstGeom prst="rect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36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/>
              <a:t>Характер Мизгиря передают духовые и струнные  инструменты. Его характер походил на характер мужчины в среднем возрасте, он был уравновешенным, у него не было отличительных черт. Однако, привязанность Мизгиря к Снегурочке была очень велика, ведь когда героиня погибает, купец сбрасывается с обрыва. В это время играет трагическая для пары музыка, но для всего народа погибель Снегурочки – это радость, ведь Ярило вновь озаряет земли. Состояние Мизгиря не выделялось из массы, но его чувства открывались все более и более, росло напряжение, динамика,  но, став на мгновение счастливым, Мизгирь потерял смысл жить.</a:t>
            </a:r>
          </a:p>
        </p:txBody>
      </p:sp>
      <p:sp>
        <p:nvSpPr>
          <p:cNvPr id="19458" name="AutoShape 2" descr="https://avatars.mds.yandex.net/get-pdb/33827/7badb947-90b0-4bcb-af32-8f5667b23734/s8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https://avatars.mds.yandex.net/get-pdb/49816/3cdecf9f-f933-4ad3-aa94-0181909e12d0/s1200?webp=fal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sovetskiymultik.at.ua/2/snegurochka.0-08-38.4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0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0"/>
            <a:ext cx="3347864" cy="4093428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1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Дед Мороз был отцом Снегурочки, он старался заботится о ней, предостерегал ее. Его голос был строгим, грубым. Герой являлся понимающим, предусмотрительным и заботливым. Музыка, передающая его образ, показывала то, что он был ответственным, серьезным, и имел склад мудрого и грозного старого человека.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1432" y="4826675"/>
            <a:ext cx="5112568" cy="20313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>
                <a:ln>
                  <a:solidFill>
                    <a:srgbClr val="92D050"/>
                  </a:solidFill>
                </a:ln>
                <a:solidFill>
                  <a:schemeClr val="tx1"/>
                </a:solidFill>
              </a:rPr>
              <a:t>Весна –красна была матерью Снегурочки, она также заботилась о ней, берегла ее. Однако, когда дочь попросила у матери «любовь», Весна, не хотя и говоря наставления отца, всё же дает Снегурочке возможность. Снегурочка же, не послушавшись, погибает. Валторна передает образ Весны.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q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9059"/>
            <a:ext cx="4320480" cy="2554545"/>
          </a:xfrm>
          <a:prstGeom prst="rect">
            <a:avLst/>
          </a:prstGeom>
          <a:gradFill>
            <a:gsLst>
              <a:gs pos="0">
                <a:schemeClr val="accent6">
                  <a:tint val="50000"/>
                  <a:satMod val="300000"/>
                  <a:alpha val="28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Ariston" pitchFamily="66" charset="0"/>
              </a:rPr>
              <a:t>Мне понравилось данное музыкальное произведение. В нем очень хорошо переданы различные личности, характеры и образы. Николай Андреевич Римский-Корсаков с помощью симфонического оркестра создал произведение, которое завлекает.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2924944"/>
            <a:ext cx="4824536" cy="1754326"/>
          </a:xfrm>
          <a:prstGeom prst="rect">
            <a:avLst/>
          </a:prstGeom>
          <a:gradFill>
            <a:gsLst>
              <a:gs pos="0">
                <a:schemeClr val="accent3">
                  <a:shade val="51000"/>
                  <a:satMod val="130000"/>
                  <a:alpha val="22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/>
              <a:t>Снегурочка, ранее «холодное ледяное существо», не имевшая чувства, стремилась к людям, стремилась к любви. И, научившись любить, она погибает, но осуществляет свое желание любить. Она думает, что душевная теплота и чувства имеют смысл.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1140" y="4823733"/>
            <a:ext cx="3312368" cy="1200329"/>
          </a:xfrm>
          <a:prstGeom prst="rect">
            <a:avLst/>
          </a:prstGeom>
          <a:gradFill>
            <a:gsLst>
              <a:gs pos="0">
                <a:schemeClr val="accent5">
                  <a:shade val="51000"/>
                  <a:satMod val="130000"/>
                  <a:alpha val="28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/>
              <a:t>В этом произведении нет пробелов и искажений, которые помешали бы понять героев.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63688" y="5805264"/>
            <a:ext cx="3600400" cy="92333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  <a:alpha val="52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/>
              <a:t>Музыка передала каждое мгновение картины: от пения птиц до значимых чувственных сцен.</a:t>
            </a:r>
          </a:p>
        </p:txBody>
      </p:sp>
      <p:sp>
        <p:nvSpPr>
          <p:cNvPr id="17410" name="AutoShape 2" descr="https://i.ytimg.com/vi/sGuhinkUbZg/hqdefault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903</Words>
  <Application>Microsoft Office PowerPoint</Application>
  <PresentationFormat>Экран (4:3)</PresentationFormat>
  <Paragraphs>20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XTreme.ws</cp:lastModifiedBy>
  <cp:revision>45</cp:revision>
  <dcterms:created xsi:type="dcterms:W3CDTF">2018-01-20T10:46:29Z</dcterms:created>
  <dcterms:modified xsi:type="dcterms:W3CDTF">2018-01-24T03:16:57Z</dcterms:modified>
</cp:coreProperties>
</file>