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3204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3989-54EA-4466-8072-BCD453B4B836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AEA9-B59F-4AF7-A218-D8F5F1B313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3400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3989-54EA-4466-8072-BCD453B4B836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AEA9-B59F-4AF7-A218-D8F5F1B313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066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3989-54EA-4466-8072-BCD453B4B836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AEA9-B59F-4AF7-A218-D8F5F1B313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228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3989-54EA-4466-8072-BCD453B4B836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AEA9-B59F-4AF7-A218-D8F5F1B313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844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3989-54EA-4466-8072-BCD453B4B836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AEA9-B59F-4AF7-A218-D8F5F1B313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709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3989-54EA-4466-8072-BCD453B4B836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AEA9-B59F-4AF7-A218-D8F5F1B313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610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3989-54EA-4466-8072-BCD453B4B836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AEA9-B59F-4AF7-A218-D8F5F1B313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793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3989-54EA-4466-8072-BCD453B4B836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AEA9-B59F-4AF7-A218-D8F5F1B313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471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3989-54EA-4466-8072-BCD453B4B836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AEA9-B59F-4AF7-A218-D8F5F1B313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089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3989-54EA-4466-8072-BCD453B4B836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AEA9-B59F-4AF7-A218-D8F5F1B313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626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3989-54EA-4466-8072-BCD453B4B836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AEA9-B59F-4AF7-A218-D8F5F1B313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1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13989-54EA-4466-8072-BCD453B4B836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4AEA9-B59F-4AF7-A218-D8F5F1B313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16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7563" y="729770"/>
            <a:ext cx="5829300" cy="865900"/>
          </a:xfrm>
        </p:spPr>
        <p:txBody>
          <a:bodyPr>
            <a:noAutofit/>
          </a:bodyPr>
          <a:lstStyle/>
          <a:p>
            <a:r>
              <a:rPr lang="ru-RU" sz="2800" dirty="0"/>
              <a:t>Дистанционная олимпиада по музыке 5-7 классы 2 тур 2017-2018 уч. год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44724" y="2075723"/>
            <a:ext cx="4800600" cy="10465163"/>
          </a:xfrm>
        </p:spPr>
        <p:txBody>
          <a:bodyPr>
            <a:normAutofit/>
          </a:bodyPr>
          <a:lstStyle/>
          <a:p>
            <a:r>
              <a:rPr lang="ru-RU" dirty="0"/>
              <a:t>Мультфильм "Снегурочка" на музыку Н.А </a:t>
            </a:r>
            <a:r>
              <a:rPr lang="ru-RU" dirty="0" smtClean="0"/>
              <a:t>Римского-Корсакова.</a:t>
            </a:r>
          </a:p>
          <a:p>
            <a:r>
              <a:rPr lang="ru-RU" sz="2400" dirty="0" smtClean="0"/>
              <a:t>1. История создания музыкального произведения.</a:t>
            </a:r>
          </a:p>
          <a:p>
            <a:pPr lvl="0"/>
            <a:r>
              <a:rPr lang="ru-RU" sz="2400" dirty="0" smtClean="0"/>
              <a:t>2.</a:t>
            </a:r>
            <a:r>
              <a:rPr lang="ru-RU" sz="2400" dirty="0"/>
              <a:t> Опишите образные характеристики главных героев. С помощью каких музыкальных красок «раскрыты» образы главных героев?</a:t>
            </a:r>
          </a:p>
          <a:p>
            <a:pPr lvl="0"/>
            <a:r>
              <a:rPr lang="ru-RU" sz="2400" dirty="0" smtClean="0"/>
              <a:t>3.</a:t>
            </a:r>
            <a:r>
              <a:rPr lang="ru-RU" sz="2400" dirty="0"/>
              <a:t> Ваше отношение к прослушанной музыке. Что Вам понравилось и почему? Что не понравилось и почему</a:t>
            </a:r>
            <a:r>
              <a:rPr lang="ru-RU" sz="2400" dirty="0" smtClean="0"/>
              <a:t>?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4663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467545"/>
            <a:ext cx="6172200" cy="77006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 smtClean="0"/>
              <a:t>                 </a:t>
            </a:r>
            <a:r>
              <a:rPr lang="ru-RU" sz="2400" dirty="0" smtClean="0"/>
              <a:t>«Снегурочка» </a:t>
            </a:r>
            <a:r>
              <a:rPr lang="ru-RU" sz="2400" dirty="0" err="1" smtClean="0"/>
              <a:t>Н.А.Римский</a:t>
            </a:r>
            <a:r>
              <a:rPr lang="ru-RU" sz="2400" smtClean="0"/>
              <a:t>-Корсаков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1</a:t>
            </a:r>
            <a:r>
              <a:rPr lang="ru-RU" sz="1600" dirty="0"/>
              <a:t>. </a:t>
            </a:r>
            <a:r>
              <a:rPr lang="ru-RU" sz="1600" dirty="0" err="1"/>
              <a:t>Н.А.Римский</a:t>
            </a:r>
            <a:r>
              <a:rPr lang="ru-RU" sz="1600" dirty="0"/>
              <a:t> –Корсаков лишь дважды прочитав пьесу </a:t>
            </a:r>
            <a:endParaRPr lang="ru-RU" sz="1600" dirty="0" smtClean="0"/>
          </a:p>
          <a:p>
            <a:r>
              <a:rPr lang="ru-RU" sz="1600" dirty="0" err="1" smtClean="0"/>
              <a:t>А.Н.Островского</a:t>
            </a:r>
            <a:r>
              <a:rPr lang="ru-RU" sz="1600" dirty="0" smtClean="0"/>
              <a:t> </a:t>
            </a:r>
            <a:r>
              <a:rPr lang="ru-RU" sz="1600" dirty="0"/>
              <a:t>«Снегурочка»  точно прозрел удивительную  красоту этого произведения. И он решил непременно написать оперу на этот сюжет. Весной 1880 года Римский-Корсаков побывал в Москве у Островского и получил у него разрешение воспользоваться его пьесой для сочинения оперы с правом внесения необходимых правок. После возвращения сразу принялся за работу. Всё лето он посветил сочинению. Окружающая природа его вдохновляла. А осенью уже была сделана оркестровка. Композитор говорил, что не одно произведение не давалось так легко и быстро. Особое внимание он уделял вокальному стилю. Композитор говорил, что  „Снегурочка“ — это его лучшее произведение.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14500" y="924848"/>
            <a:ext cx="3429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87896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179513"/>
            <a:ext cx="6172200" cy="7988706"/>
          </a:xfrm>
        </p:spPr>
        <p:txBody>
          <a:bodyPr>
            <a:normAutofit fontScale="47500" lnSpcReduction="20000"/>
          </a:bodyPr>
          <a:lstStyle/>
          <a:p>
            <a:r>
              <a:rPr lang="ru-RU" sz="3400" dirty="0"/>
              <a:t>2. Снегурочка — центральная фигура произведения. Девушка необычайной красоты, отчаянно желающая познать любовь, но при этом холодная сердцем. Чистая, отчасти наивная и абсолютно чуждая людям-берендеям, она оказывается готова отдать всё, даже свою жизнь, в обмен на знание о том, что такое любовь и почему все так жаждут её.</a:t>
            </a:r>
            <a:br>
              <a:rPr lang="ru-RU" sz="3400" dirty="0"/>
            </a:br>
            <a:r>
              <a:rPr lang="ru-RU" sz="3400" dirty="0"/>
              <a:t>Мороз — отец Снегурочки, грозный и строгий, стремившийся уберечь свою дочь от всевозможных бед.</a:t>
            </a:r>
          </a:p>
          <a:p>
            <a:r>
              <a:rPr lang="ru-RU" sz="3400" dirty="0"/>
              <a:t>Весна-Красна — мать девушки , которая несмотря на предчувствие беды не смогла пойти наперекор своей природе и мольбам дочери и наделила её способностью любить.</a:t>
            </a:r>
          </a:p>
          <a:p>
            <a:r>
              <a:rPr lang="ru-RU" sz="3400" dirty="0"/>
              <a:t>Лель — ветреный и весёлый пастушок, первым пробудивший какие-то чувства и эмоции в Снегурочке. Именно из-за того , что оказалась отвергнута им, девушка бросилась к Весне.</a:t>
            </a:r>
          </a:p>
          <a:p>
            <a:r>
              <a:rPr lang="ru-RU" sz="3400" dirty="0"/>
              <a:t>Мизгирь —  купец, полюбивший девушку настолько сильно, что не только предложил за неё все свои богатства, но и оставил Купаву, несостоявшуюся свою невесту, тем самым нарушив исконно соблюдавшиеся обычаи Берендеева царства. В конце концов он обрёл взаимность той, кого любил, но ненадолго — и после ее гибели сам расстался с жизнью.</a:t>
            </a:r>
          </a:p>
          <a:p>
            <a:r>
              <a:rPr lang="ru-RU" sz="3400" dirty="0"/>
              <a:t>Очень точно  композитор в музыке отображает смену времён года, звуки, краски и ароматы весны. Чередующиеся моменты  оперы - то яркие и радостные, наполненные звонкими голосами, то мягкие и лирические, пронизанные тихим светом народного фольклора, которые  создали многогранную картину жизни тех доисторических людей, которые жили в согласии с миром великой Природы, не ведая неправды и зла. Истинное чудо оперы - Снегурочка, воплощение чистой и хрупкой, почти прозрачной красоты. Нежная и кроткая, она как бы олицетворяет собою устремлённость, порыв к самому прекрасному и непреходящему. Музыкальный образ её меняется на протяжении оперы - от детской резвости и холодка до быстрых, виртуозных переливов голоса, окрашенных светлым человеческим чувством в сцене таяния.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476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251521"/>
            <a:ext cx="6172200" cy="7916698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sz="1700" dirty="0"/>
              <a:t>3.Моё отношение к опере „Снегурочка“ </a:t>
            </a:r>
            <a:r>
              <a:rPr lang="ru-RU" sz="1700" dirty="0" err="1"/>
              <a:t>Н.А.Римского</a:t>
            </a:r>
            <a:r>
              <a:rPr lang="ru-RU" sz="1700" dirty="0"/>
              <a:t>- Корсакова -положительное,  так как  в своём произведении автор показывает удивительную красоту и звуки природы, используя в музыке оперы интонации птичьих голосов, передаёт закономерность жизненных явлений, смену времён года, добра и зла. Мне понравилось произведение , потому что оно отображает красоту природы, торжество человеческих чувств, автор опирается на народный фольклор при создании данной оперы, показывает русские народные обряды и обычаи .Только жаль, что главные герои этой сказочной оперы, погибают.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857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333</Words>
  <Application>Microsoft Office PowerPoint</Application>
  <PresentationFormat>Экран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Дистанционная олимпиада по музыке 5-7 классы 2 тур 2017-2018 уч. год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Дистанционная олимпиада по музыке 5-7 классы 2 тур 2017-2018 уч. год</dc:title>
  <dc:creator>Рустам</dc:creator>
  <cp:lastModifiedBy>Рустам</cp:lastModifiedBy>
  <cp:revision>10</cp:revision>
  <dcterms:created xsi:type="dcterms:W3CDTF">2018-01-23T15:07:40Z</dcterms:created>
  <dcterms:modified xsi:type="dcterms:W3CDTF">2018-01-23T18:46:52Z</dcterms:modified>
</cp:coreProperties>
</file>