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nc_biography/106712/%D0%A0%D0%B8%D0%BC%D1%81%D0%BA%D0%B8%D0%B9" TargetMode="External"/><Relationship Id="rId2" Type="http://schemas.openxmlformats.org/officeDocument/2006/relationships/hyperlink" Target="http://www.classic-music.ru/rimsky.html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ru.wikipedia.org/wiki/1952_%D0%B3%D0%BE%D0%B4_%D0%B2_%D0%BA%D0%B8%D0%BD%D0%BE" TargetMode="External"/><Relationship Id="rId7" Type="http://schemas.openxmlformats.org/officeDocument/2006/relationships/hyperlink" Target="https://ru.wikipedia.org/wiki/%D0%A8%D0%B2%D0%B0%D1%80%D1%86,_%D0%9B%D0%B5%D0%B2_%D0%90%D0%BB%D0%B5%D0%BA%D1%81%D0%B0%D0%BD%D0%B4%D1%80%D0%BE%D0%B2%D0%B8%D1%87" TargetMode="External"/><Relationship Id="rId2" Type="http://schemas.openxmlformats.org/officeDocument/2006/relationships/hyperlink" Target="https://ru.wikipedia.org/wiki/%D0%A1%D0%BE%D0%B2%D0%B5%D1%82%D1%81%D0%BA%D0%B8%D0%B9_%D0%A1%D0%BE%D1%8E%D0%B7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A0%D0%B8%D0%BC%D1%81%D0%BA%D0%B8%D0%B9-%D0%9A%D0%BE%D1%80%D1%81%D0%B0%D0%BA%D0%BE%D0%B2,_%D0%9D%D0%B8%D0%BA%D0%BE%D0%BB%D0%B0%D0%B9_%D0%90%D0%BD%D0%B4%D1%80%D0%B5%D0%B5%D0%B2%D0%B8%D1%87" TargetMode="External"/><Relationship Id="rId5" Type="http://schemas.openxmlformats.org/officeDocument/2006/relationships/hyperlink" Target="https://ru.wikipedia.org/wiki/%D0%9E%D1%81%D1%82%D1%80%D0%BE%D0%B2%D1%81%D0%BA%D0%B8%D0%B9,_%D0%90%D0%BB%D0%B5%D0%BA%D1%81%D0%B0%D0%BD%D0%B4%D1%80_%D0%9D%D0%B8%D0%BA%D0%BE%D0%BB%D0%B0%D0%B5%D0%B2%D0%B8%D1%87" TargetMode="External"/><Relationship Id="rId4" Type="http://schemas.openxmlformats.org/officeDocument/2006/relationships/hyperlink" Target="https://ru.wikipedia.org/wiki/%D0%A1%D0%BD%D0%B5%D0%B3%D1%83%D1%80%D0%BE%D1%87%D0%BA%D0%B0_(%D0%BF%D1%8C%D0%B5%D1%81%D0%B0)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B%D1%8E%D0%BC%D0%B8%D0%BD%D0%B5%D1%81%D1%86%D0%B5%D0%BD%D1%86%D0%B8%D1%8F" TargetMode="External"/><Relationship Id="rId2" Type="http://schemas.openxmlformats.org/officeDocument/2006/relationships/hyperlink" Target="https://ru.wikipedia.org/wiki/%D0%A0%D0%BE%D1%82%D0%BE%D1%81%D0%BA%D0%BE%D0%BF%D0%B8%D1%80%D0%BE%D0%B2%D0%B0%D0%BD%D0%B8%D0%B5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Мультфильм «Снегурочка»</a:t>
            </a:r>
            <a:br>
              <a:rPr lang="ru-RU" sz="3600" dirty="0" smtClean="0"/>
            </a:br>
            <a:r>
              <a:rPr lang="ru-RU" sz="3600" dirty="0" smtClean="0"/>
              <a:t>на музыку Н. А. Римского-Корсакова.</a:t>
            </a:r>
            <a:endParaRPr lang="ru-RU" sz="36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283968" y="1469468"/>
            <a:ext cx="4402832" cy="491186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sz="2400" dirty="0"/>
              <a:t>Русский композитор, педагог, музыкальный деятель Николай Андреевич Римский-Корсаков </a:t>
            </a:r>
            <a:r>
              <a:rPr lang="ru-RU" sz="2400" dirty="0">
                <a:hlinkClick r:id="rId2"/>
              </a:rPr>
              <a:t>родился 18 марта </a:t>
            </a:r>
            <a:r>
              <a:rPr lang="ru-RU" sz="2400" dirty="0" smtClean="0">
                <a:hlinkClick r:id="rId2"/>
              </a:rPr>
              <a:t>1844 </a:t>
            </a:r>
            <a:r>
              <a:rPr lang="ru-RU" sz="2400" dirty="0">
                <a:hlinkClick r:id="rId2"/>
              </a:rPr>
              <a:t>года</a:t>
            </a:r>
            <a:r>
              <a:rPr lang="ru-RU" sz="2400" dirty="0"/>
              <a:t> в Тихвине</a:t>
            </a:r>
            <a:r>
              <a:rPr lang="ru-RU" sz="2400" dirty="0" smtClean="0"/>
              <a:t>.</a:t>
            </a:r>
            <a:r>
              <a:rPr lang="ru-RU" sz="2400" dirty="0"/>
              <a:t> С шести-семи лет мальчик </a:t>
            </a:r>
            <a:r>
              <a:rPr lang="ru-RU" sz="2400" dirty="0">
                <a:hlinkClick r:id="rId3"/>
              </a:rPr>
              <a:t>обучался игре</a:t>
            </a:r>
            <a:r>
              <a:rPr lang="ru-RU" sz="2400" dirty="0"/>
              <a:t> на фортепиано, к девятилетнему возрасту относятся его первые попытки к сочинению.</a:t>
            </a:r>
          </a:p>
          <a:p>
            <a:pPr fontAlgn="base"/>
            <a:r>
              <a:rPr lang="ru-RU" sz="2400" dirty="0"/>
              <a:t>В 1862 году окончил Санкт-Петербургское морское училище.</a:t>
            </a:r>
          </a:p>
          <a:p>
            <a:pPr fontAlgn="base"/>
            <a:r>
              <a:rPr lang="ru-RU" sz="2400" dirty="0"/>
              <a:t>В 1862-1865 годах Римский-Корсаков находился в кругосветном плавании, во время которого, в 1864 году, был произведен в офицеры. В 1873 году вышел в отставку.</a:t>
            </a:r>
          </a:p>
          <a:p>
            <a:pPr fontAlgn="base"/>
            <a:r>
              <a:rPr lang="ru-RU" sz="2400" dirty="0"/>
              <a:t>В 1873-1884 годах был инспектором военных оркестров флота.</a:t>
            </a:r>
          </a:p>
          <a:p>
            <a:pPr fontAlgn="base"/>
            <a:r>
              <a:rPr lang="ru-RU" sz="2400" dirty="0"/>
              <a:t>Во время учебы в училище Николай Римский-Корсаков продолжал заниматься музыкой, сначала у виолончелиста </a:t>
            </a:r>
            <a:r>
              <a:rPr lang="ru-RU" sz="2400" dirty="0" err="1"/>
              <a:t>Улиха</a:t>
            </a:r>
            <a:r>
              <a:rPr lang="ru-RU" sz="2400" dirty="0"/>
              <a:t>, затем у пианиста Федора </a:t>
            </a:r>
            <a:r>
              <a:rPr lang="ru-RU" sz="2400" dirty="0" err="1" smtClean="0"/>
              <a:t>Канилле</a:t>
            </a:r>
            <a:r>
              <a:rPr lang="ru-RU" sz="2400" dirty="0"/>
              <a:t>.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69468"/>
            <a:ext cx="3312368" cy="4911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17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Мультфильм «Снегурочка»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«Снегурочка»</a:t>
            </a:r>
            <a:r>
              <a:rPr lang="ru-RU" dirty="0"/>
              <a:t> — </a:t>
            </a:r>
            <a:r>
              <a:rPr lang="ru-RU" dirty="0">
                <a:hlinkClick r:id="rId2" tooltip="Советский Союз"/>
              </a:rPr>
              <a:t>советский</a:t>
            </a:r>
            <a:r>
              <a:rPr lang="ru-RU" dirty="0"/>
              <a:t> полнометражный рисованный мультипликационный фильм </a:t>
            </a:r>
            <a:r>
              <a:rPr lang="ru-RU" dirty="0">
                <a:hlinkClick r:id="rId3" tooltip="1952 год в кино"/>
              </a:rPr>
              <a:t>1952 года</a:t>
            </a:r>
            <a:r>
              <a:rPr lang="ru-RU" dirty="0"/>
              <a:t> по мотивам </a:t>
            </a:r>
            <a:r>
              <a:rPr lang="ru-RU" dirty="0">
                <a:hlinkClick r:id="rId4" tooltip="Снегурочка (пьеса)"/>
              </a:rPr>
              <a:t>одноимённой пьесы</a:t>
            </a:r>
            <a:r>
              <a:rPr lang="ru-RU" dirty="0"/>
              <a:t> </a:t>
            </a:r>
            <a:r>
              <a:rPr lang="ru-RU" dirty="0">
                <a:hlinkClick r:id="rId5" tooltip="Островский, Александр Николаевич"/>
              </a:rPr>
              <a:t>А. Н. Островского</a:t>
            </a:r>
            <a:r>
              <a:rPr lang="ru-RU" dirty="0"/>
              <a:t> на музыку </a:t>
            </a:r>
            <a:r>
              <a:rPr lang="ru-RU" dirty="0">
                <a:hlinkClick r:id="rId6" tooltip="Римский-Корсаков, Николай Андреевич"/>
              </a:rPr>
              <a:t>Н. А. Римского-Корсакова</a:t>
            </a:r>
            <a:r>
              <a:rPr lang="ru-RU" dirty="0"/>
              <a:t> в обработке </a:t>
            </a:r>
            <a:r>
              <a:rPr lang="ru-RU" u="sng" dirty="0">
                <a:hlinkClick r:id="rId7"/>
              </a:rPr>
              <a:t>Л. А. Шварца</a:t>
            </a:r>
            <a:r>
              <a:rPr lang="ru-RU" dirty="0"/>
              <a:t>. Мультфильм показывался в кинотеатрах. Один из первых советских фильмов, выпущенных на видео в начале 50-х </a:t>
            </a:r>
            <a:r>
              <a:rPr lang="ru-RU" dirty="0" smtClean="0"/>
              <a:t>годов.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72815"/>
            <a:ext cx="4533900" cy="4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946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создания </a:t>
            </a:r>
            <a:r>
              <a:rPr lang="ru-RU" dirty="0" err="1" smtClean="0"/>
              <a:t>муз.произведения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В первой половине 1950-х годов студия «</a:t>
            </a:r>
            <a:r>
              <a:rPr lang="ru-RU" dirty="0" err="1"/>
              <a:t>Союзмультфильм</a:t>
            </a:r>
            <a:r>
              <a:rPr lang="ru-RU" dirty="0"/>
              <a:t>» выпускает известные фильмы «классического» направления — преимущественно детские, часто основанные на применении «эклера» (</a:t>
            </a:r>
            <a:r>
              <a:rPr lang="ru-RU" dirty="0" err="1">
                <a:hlinkClick r:id="rId2" tooltip="Ротоскопирование"/>
              </a:rPr>
              <a:t>ротоскопа</a:t>
            </a:r>
            <a:r>
              <a:rPr lang="ru-RU" dirty="0"/>
              <a:t>). В этот период сняты такие знаменитые ленты, как «Сказка о рыбаке и рыбке» (1950) и «Каштанка» (1952) М. М. </a:t>
            </a:r>
            <a:r>
              <a:rPr lang="ru-RU" dirty="0" err="1"/>
              <a:t>Цехановского</a:t>
            </a:r>
            <a:r>
              <a:rPr lang="ru-RU" dirty="0"/>
              <a:t>, «Снегурочка» (1952) И. П. Иванова-Вано и др. В фильме «Снегурочка» был использован предложенный В. А. Никитиным новаторский художественный приём — применение </a:t>
            </a:r>
            <a:r>
              <a:rPr lang="ru-RU" dirty="0">
                <a:hlinkClick r:id="rId3" tooltip="Люминесценция"/>
              </a:rPr>
              <a:t>люминесцентных</a:t>
            </a:r>
            <a:r>
              <a:rPr lang="ru-RU" dirty="0"/>
              <a:t> </a:t>
            </a:r>
            <a:r>
              <a:rPr lang="ru-RU" dirty="0" smtClean="0"/>
              <a:t>красок.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14500"/>
            <a:ext cx="4355976" cy="3730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4812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Краткое содержание мультфильма.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Выросла Снегурочка. Нельзя ей больше сидеть в ледяном тереме, на свободу девушке хочется. Спорят родители, с кем же из них она останется. Но приходят совсем к другому решению. Соглашаются пустить Весна с Дедом Морозом родную дочь в большой мир: жизнь посмотреть, да с людьми познакомиться. Удочеряют Снегурку бездетные старики и знакомят с односельчанами. Видит девушка вокруг влюбленные пары и сама хочет познать это чувство. Просит у матери дар научиться любить. Но та предупреждает, что стоит ей лишь пустить теплый лучик чувств в свое сердце, и растает она…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26093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Общая характеристика главных героев.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900" dirty="0" smtClean="0"/>
              <a:t>Действующие лица                     Описание</a:t>
            </a:r>
          </a:p>
          <a:p>
            <a:r>
              <a:rPr lang="ru-RU" sz="1900" dirty="0" smtClean="0"/>
              <a:t>Мороз             отец Снегурочки, воплощение суровых при родных сил                           </a:t>
            </a:r>
          </a:p>
          <a:p>
            <a:r>
              <a:rPr lang="ru-RU" sz="1900" dirty="0" smtClean="0"/>
              <a:t>Весна                    мать Снегурочки ,надежда, обаяние и тепло природы           </a:t>
            </a:r>
          </a:p>
          <a:p>
            <a:r>
              <a:rPr lang="ru-RU" sz="1900" dirty="0" smtClean="0"/>
              <a:t>Снегурочка   дочь холода и тепла, красавица не способная любить                                                    </a:t>
            </a:r>
          </a:p>
          <a:p>
            <a:r>
              <a:rPr lang="ru-RU" sz="1900" dirty="0" smtClean="0"/>
              <a:t>Лель                       пастух и поэт-певец                           </a:t>
            </a:r>
          </a:p>
          <a:p>
            <a:r>
              <a:rPr lang="ru-RU" sz="1900" dirty="0" smtClean="0"/>
              <a:t>Купава                   подруга Снегурочки                   </a:t>
            </a:r>
          </a:p>
          <a:p>
            <a:r>
              <a:rPr lang="ru-RU" sz="1900" dirty="0" smtClean="0"/>
              <a:t>Мизгирь                жених Купавы, заморский купец                </a:t>
            </a:r>
          </a:p>
          <a:p>
            <a:r>
              <a:rPr lang="ru-RU" sz="1900" dirty="0" smtClean="0"/>
              <a:t>Берендей              правитель царства </a:t>
            </a:r>
            <a:r>
              <a:rPr lang="ru-RU" sz="1900" dirty="0" err="1" smtClean="0"/>
              <a:t>берендейского</a:t>
            </a:r>
            <a:r>
              <a:rPr lang="ru-RU" sz="1900" dirty="0" smtClean="0"/>
              <a:t>             </a:t>
            </a:r>
          </a:p>
          <a:p>
            <a:r>
              <a:rPr lang="ru-RU" sz="1900" dirty="0" smtClean="0"/>
              <a:t>Бобыль</a:t>
            </a:r>
          </a:p>
          <a:p>
            <a:pPr marL="0" indent="0">
              <a:buNone/>
            </a:pPr>
            <a:r>
              <a:rPr lang="ru-RU" sz="1900" dirty="0" smtClean="0"/>
              <a:t>                                приёмные родители Снегурочки, взявшие её в свой дом</a:t>
            </a:r>
          </a:p>
          <a:p>
            <a:r>
              <a:rPr lang="ru-RU" sz="1900" dirty="0" smtClean="0"/>
              <a:t>Бобылиха             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241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Отзывы.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7524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Мне очень понравилось это произведение. Это произведение сразу же подняло мне настроение.</a:t>
            </a:r>
          </a:p>
          <a:p>
            <a:pPr marL="0" indent="0">
              <a:buNone/>
            </a:pPr>
            <a:r>
              <a:rPr lang="ru-RU" dirty="0" smtClean="0"/>
              <a:t>И мне захотелось до конца досмотреть этот мультфильм. Я рекомендую посмотреть этот мультфильм и проникнуть в смысл.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9341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52</TotalTime>
  <Words>249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Мультфильм «Снегурочка» на музыку Н. А. Римского-Корсакова.</vt:lpstr>
      <vt:lpstr>Мультфильм «Снегурочка»</vt:lpstr>
      <vt:lpstr>История создания муз.произведения.</vt:lpstr>
      <vt:lpstr>Краткое содержание мультфильма.</vt:lpstr>
      <vt:lpstr>Общая характеристика главных героев.</vt:lpstr>
      <vt:lpstr>Отзывы.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Мультфильм «Снегурочка» на музыку Н. А. Римского-Корсакова.</dc:title>
  <dc:creator>User</dc:creator>
  <cp:lastModifiedBy>User</cp:lastModifiedBy>
  <cp:revision>6</cp:revision>
  <dcterms:created xsi:type="dcterms:W3CDTF">2018-01-23T17:32:45Z</dcterms:created>
  <dcterms:modified xsi:type="dcterms:W3CDTF">2018-01-23T18:36:19Z</dcterms:modified>
</cp:coreProperties>
</file>