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857999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Дистанционная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Акмуллинская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олимпиада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музыке»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тур.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Проблемно-практический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Выполнила ученица 5 Б класса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МОБУ Башкирской гимназии №9 г. Мелеуз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Султангулова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Рената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Азатовна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Н.А. Римский-Корсаков «Снегурочка»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238472"/>
          </a:xfrm>
        </p:spPr>
        <p:txBody>
          <a:bodyPr>
            <a:normAutofit fontScale="32500" lnSpcReduction="2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История создания.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8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412776"/>
            <a:ext cx="3390900" cy="278703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713387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Римский-Корсаков впервые познакомился с произведением Островского в начале семидесятых годов 19-го века. Надо сказать, что тогда сказка не произвела на композитора особого впечатления. В конце семидесятых годов Римский-Корсаков перечитал ее снова. И тогда, как говорит сам композитор, "словно прозрел на удивительную ее поэтическую красоту". Летом 1880-го он приступил к сочинению оперы. Впоследствии композитор вспоминал, что ни одно произведение не было написано им с такой легкостью и быстротой, как опера "Снегурочка". К следующему, 1881-му году, работа была завершена. В 1882-м состоялась первая премьера в Мариинском театре. Прошла она с большим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успехом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Действие оперы происходит в доисторическое время в стране берендеев. Действующие лица: </a:t>
            </a:r>
            <a:r>
              <a:rPr lang="ru-RU" dirty="0" err="1" smtClean="0"/>
              <a:t>Весна-красна</a:t>
            </a:r>
            <a:r>
              <a:rPr lang="ru-RU" dirty="0" smtClean="0"/>
              <a:t>, Мороз, ближний боярин </a:t>
            </a:r>
            <a:r>
              <a:rPr lang="ru-RU" dirty="0" err="1" smtClean="0"/>
              <a:t>Бермята</a:t>
            </a:r>
            <a:r>
              <a:rPr lang="ru-RU" dirty="0" smtClean="0"/>
              <a:t>, </a:t>
            </a:r>
            <a:r>
              <a:rPr lang="ru-RU" dirty="0" err="1" smtClean="0"/>
              <a:t>Бакула</a:t>
            </a:r>
            <a:r>
              <a:rPr lang="ru-RU" dirty="0" smtClean="0"/>
              <a:t>, пастух Лель, Берендей. В сценах участвуют также Снегурочка, Купава, Мизгирь, Леший и прочие. </a:t>
            </a:r>
            <a:endParaRPr lang="ru-RU" dirty="0"/>
          </a:p>
        </p:txBody>
      </p:sp>
      <p:pic>
        <p:nvPicPr>
          <p:cNvPr id="5" name="Содержимое 4" descr="0edb9f2f78321c4b247a139d8161dc9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132856"/>
            <a:ext cx="4038600" cy="309634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Образ Снегурочки уникальный во всей мировой культуре – больше нигде нет подобного, кроме русского фольклора. Он окутан таинственностью, нет четких представлений о ее происхождении, но этот образ присутствует в изобразительном искусстве, сказаниях, песнях.</a:t>
            </a:r>
          </a:p>
          <a:p>
            <a:endParaRPr lang="ru-RU" dirty="0"/>
          </a:p>
        </p:txBody>
      </p:sp>
      <p:pic>
        <p:nvPicPr>
          <p:cNvPr id="5" name="Содержимое 4" descr="7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62500" y="2424906"/>
            <a:ext cx="3810000" cy="28765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560" y="1844824"/>
            <a:ext cx="4038600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всех сценах поразительно чутко и любовно воспроизведены картины народного быта, чудесные образы народных сказок, обряды древнего язычества. Вся опера "Снегурочка" проникнута мудрой простотой и неувядаемой свежестью русских песен, пронизана весенними тонами просыпающейся природы и мягкой лирикой. Вступление оркестра к прологу являет собой красочную музыкальную картину, живо описывающую расцвет природы, ее пробуждение после зимы: на смену угрюмой суровой мелодии Мороза приходят нежные обаятельные напевы Весны. Композитор очень тонко и точно передал настроения и характеры героев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maxresdefaul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97594" y="1600200"/>
            <a:ext cx="3339811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289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«Дистанционная Акмуллинская олимпиада по музыке»  II тур. Проблемно-практический   Выполнила ученица 5 Б класса МОБУ Башкирской гимназии №9 г. Мелеуз Султангулова Рената Азатовна     Н.А. Римский-Корсаков «Снегурочка»</vt:lpstr>
      <vt:lpstr>История создания.</vt:lpstr>
      <vt:lpstr>Слайд 3</vt:lpstr>
      <vt:lpstr>Слайд 4</vt:lpstr>
      <vt:lpstr>Слайд 5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</dc:creator>
  <cp:lastModifiedBy>7</cp:lastModifiedBy>
  <cp:revision>9</cp:revision>
  <dcterms:created xsi:type="dcterms:W3CDTF">2018-01-22T15:53:51Z</dcterms:created>
  <dcterms:modified xsi:type="dcterms:W3CDTF">2018-01-22T17:34:39Z</dcterms:modified>
</cp:coreProperties>
</file>