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52928" cy="23042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ru-RU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История создания музыкального произведения «Снегурочка» А. Н. Островский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352928" cy="46085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первой постановке музыку к пьесе написал П. И. Чайковский, но тогда  она не получила большой известности. Римскому-Корсакову сначала «Снегурочка» не понравилась .Через 6 лет он перечитал оперу и его мнение очень изменилось он даже захотел написать к пьесе оперу. Римский-Корсаков поехал в Москву к Островскому и получил разрешение на написание оперы к его пьесе.</a:t>
            </a:r>
            <a:endParaRPr lang="ru-RU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Click="0" advTm="1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5256584" cy="468052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 последствии Римский-Корсаков сказал, что ни одно произведение не давалось ему с такой лёгкостью и быстротой, как «Снегурочка»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Картинки по запросу римский корсак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908720"/>
            <a:ext cx="2813298" cy="446449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07156" y="4813994"/>
            <a:ext cx="7296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07156" y="4813994"/>
            <a:ext cx="7296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128792" cy="1080120"/>
          </a:xfrm>
          <a:solidFill>
            <a:schemeClr val="bg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Характеристики главных героев 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424936" cy="4824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/>
            <a:r>
              <a:rPr lang="ru-RU" sz="51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Снегурочка</a:t>
            </a:r>
            <a:r>
              <a:rPr lang="ru-RU" sz="44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- </a:t>
            </a:r>
            <a:r>
              <a:rPr lang="ru-RU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38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необычно удивительной красотой с доброй душой. Она была на столько белая как снег, светлая и прекрасная не только с внешностью, но и с душой. Из-за того, что она дочь Мороза её сердце не могло понять и чувствовать любовь и поэтому она пожертвовала жизнью чтобы научится любить. </a:t>
            </a:r>
          </a:p>
          <a:p>
            <a:pPr algn="just"/>
            <a:r>
              <a:rPr lang="ru-RU" sz="51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Мороз</a:t>
            </a:r>
            <a:r>
              <a:rPr lang="ru-RU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- </a:t>
            </a:r>
            <a:r>
              <a:rPr lang="ru-RU" sz="36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отец Снегурочки, грозный, сильный и строгий. Не смотря на его качества он всё же любящий и заботливый отец .</a:t>
            </a:r>
          </a:p>
          <a:p>
            <a:pPr algn="just"/>
            <a:r>
              <a:rPr lang="ru-RU" sz="51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Весна- Красна </a:t>
            </a:r>
            <a:r>
              <a:rPr lang="ru-RU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– </a:t>
            </a:r>
            <a:r>
              <a:rPr lang="ru-RU" sz="42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мама Снегурочки, она очень нежная и красивая. Она дала способность Снегурочке любить. Хоть и знала, что она погибнет если будет любить. Она дала эти способности именно потому, что искренно и очень сильно любила свою дочь и понимала как ей тяжело без любви.</a:t>
            </a:r>
          </a:p>
          <a:p>
            <a:pPr algn="just"/>
            <a:r>
              <a:rPr lang="ru-RU" sz="51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Лель</a:t>
            </a:r>
            <a:r>
              <a:rPr lang="ru-RU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– </a:t>
            </a:r>
            <a:r>
              <a:rPr lang="ru-RU" sz="42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веселый парень, который первый разбудил чувства Снегурочки. Но он выбрал другую девушку.</a:t>
            </a:r>
          </a:p>
          <a:p>
            <a:pPr algn="just"/>
            <a:r>
              <a:rPr lang="ru-RU" sz="51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Мизгирь</a:t>
            </a:r>
            <a:r>
              <a:rPr lang="ru-RU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—</a:t>
            </a:r>
            <a:r>
              <a:rPr lang="ru-RU" sz="4200" b="1" dirty="0" smtClean="0">
                <a:ln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 он очень и  всем сердцем влюблен в Снегурочку. Зная что, совершает большой грех оставил Купаву ради  Снегурочки. Когда Снегурочка погибла  он выпрыгнул с моста потому, что не видел смысл жизни без неё.</a:t>
            </a:r>
          </a:p>
          <a:p>
            <a:pPr algn="just"/>
            <a:endParaRPr lang="ru-RU" sz="4200" b="1" dirty="0" smtClean="0">
              <a:ln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just"/>
            <a:endParaRPr lang="ru-RU" b="1" dirty="0">
              <a:ln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332656"/>
            <a:ext cx="4536504" cy="1512168"/>
          </a:xfrm>
        </p:spPr>
        <p:txBody>
          <a:bodyPr/>
          <a:lstStyle/>
          <a:p>
            <a:r>
              <a:rPr lang="ru-RU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СГНЕГУРОЧКА</a:t>
            </a:r>
            <a:endParaRPr lang="ru-RU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20482" name="Picture 2" descr="Картинки по запросу картинки из муль снегуроч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68760"/>
            <a:ext cx="6652498" cy="489654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2657"/>
            <a:ext cx="7772400" cy="1152128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«Снегурочка» А. Н. Островский </a:t>
            </a:r>
            <a:endParaRPr lang="ru-RU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9458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3960439" cy="2880320"/>
          </a:xfrm>
          <a:prstGeom prst="rect">
            <a:avLst/>
          </a:prstGeom>
          <a:noFill/>
        </p:spPr>
      </p:pic>
      <p:pic>
        <p:nvPicPr>
          <p:cNvPr id="19460" name="Picture 4" descr="Картинки по запросу снегурочка ОСТРОВСКИ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204864"/>
            <a:ext cx="3240360" cy="2156313"/>
          </a:xfrm>
          <a:prstGeom prst="rect">
            <a:avLst/>
          </a:prstGeom>
          <a:noFill/>
        </p:spPr>
      </p:pic>
      <p:pic>
        <p:nvPicPr>
          <p:cNvPr id="19462" name="Picture 6" descr="Похожее изображени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73016"/>
            <a:ext cx="3240360" cy="307263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93610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chemeClr val="accent3"/>
                </a:solidFill>
              </a:rPr>
              <a:t>МОЁ ОТНОШЕНИЕ К МУЗЫКЕ</a:t>
            </a:r>
            <a:endParaRPr lang="ru-RU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412776"/>
            <a:ext cx="7344816" cy="48965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Мне понравилась музыка потому что, когда герой злой или рассерженный музыка грозная и становится страшно, а когда все танцую и поют музыка весёлая поднимается настроение. В пьесе музыка играет большую роль. Музыка даёт точную характеристику героя. По ней можно понять какой человек добрый или злой. 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310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История создания музыкального произведения «Снегурочка» А. Н. Островский  </vt:lpstr>
      <vt:lpstr>В последствии Римский-Корсаков сказал, что ни одно произведение не давалось ему с такой лёгкостью и быстротой, как «Снегурочка» </vt:lpstr>
      <vt:lpstr>Характеристики главных героев </vt:lpstr>
      <vt:lpstr>СГНЕГУРОЧКА</vt:lpstr>
      <vt:lpstr>«Снегурочка» А. Н. Островский </vt:lpstr>
      <vt:lpstr>МОЁ ОТНОШЕНИЕ К МУЗЫКЕ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Anur</dc:creator>
  <cp:lastModifiedBy>Anur</cp:lastModifiedBy>
  <cp:revision>31</cp:revision>
  <dcterms:created xsi:type="dcterms:W3CDTF">2018-01-21T05:46:38Z</dcterms:created>
  <dcterms:modified xsi:type="dcterms:W3CDTF">2018-01-21T10:34:45Z</dcterms:modified>
</cp:coreProperties>
</file>