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log-o-mire.ru/img/597571.jpg"/>
          <p:cNvPicPr>
            <a:picLocks noChangeAspect="1" noChangeArrowheads="1"/>
          </p:cNvPicPr>
          <p:nvPr/>
        </p:nvPicPr>
        <p:blipFill>
          <a:blip r:embed="rId2"/>
          <a:srcRect b="13333"/>
          <a:stretch>
            <a:fillRect/>
          </a:stretch>
        </p:blipFill>
        <p:spPr bwMode="auto">
          <a:xfrm>
            <a:off x="357158" y="1142984"/>
            <a:ext cx="8358246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8563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         «</a:t>
            </a:r>
            <a:r>
              <a:rPr lang="ru-RU" sz="1600" dirty="0" smtClean="0"/>
              <a:t>Снегурочку», и в этот раз буквально «прозрел на ее удивительную красоту». С тех пор он стал записывать плоды своего музыкального вдохновения в специальную нотную книгу. Вскоре он отправился в Москву, чтобы лично встретиться с писателем и получить разрешение на использование произведения в качестве основы либретто. Их встреча прошла в очень любезной обстановке. Драматург оценил идею по достоинству и в знак поддержки подарил композитору экземпляр сказки. Летом 1880 года Николай Андреевич принялся за активную работу над оперой. Этому способствовала и окружающая обстановка: пейзажи настоящей русской деревни </a:t>
            </a:r>
            <a:r>
              <a:rPr lang="ru-RU" sz="1600" dirty="0" err="1" smtClean="0"/>
              <a:t>Стелево</a:t>
            </a:r>
            <a:r>
              <a:rPr lang="ru-RU" sz="1600" dirty="0" smtClean="0"/>
              <a:t>, пение птиц… В первый день лета было написало вступление к прологу, а уже в середине августа завершен заключительный хор. Это была самая легкая и быстрая работа за всю музыкальную жизнь композитора. «</a:t>
            </a:r>
            <a:r>
              <a:rPr lang="ru-RU" sz="1600" b="1" dirty="0" smtClean="0"/>
              <a:t>Снегурочка</a:t>
            </a:r>
            <a:r>
              <a:rPr lang="ru-RU" sz="1600" dirty="0" smtClean="0"/>
              <a:t>» стала сюрпризом и для ближайшего окружения Римского-Корсакова, ведь никто не знал о том, что он пишет новую оперу. На инструментовку произведения ушло примерно шесть месяцев, и уже в феврале 1881 года опера была предъявлена общественности. Однако опера не сразу пришлась по вкусу публике. Премьера оказалась малоудачной, как и несколько последующих постановок. Истинное начало театральной жизни «Снегурочки» приходится на 1885 год, когда опера была поставлена в великолепном декоративном убранстве Виктора Васнецова в Московской частной опере. С тех пор «Снегурочка» еще долго не покидала сцену.</a:t>
            </a:r>
            <a:br>
              <a:rPr lang="ru-RU" sz="1600" dirty="0" smtClean="0"/>
            </a:br>
            <a:r>
              <a:rPr lang="ru-RU" sz="1600" dirty="0" smtClean="0"/>
              <a:t>Весенняя сказка Николая Андреевича Римского-Корсакова – это результат гениального творческого процесса. Черновой вариант оперы был написан всего за шесть недель. Высочайшее мастерство композитора великолепно отражает мелодично-гармоничная партитура и красочный оркестровый ряд. Именно это произведение в полной мере представляет личное и художественное миросозерцание Николая Андреевича. Своеобразная мелодика, несозвучная тенденциям своей эпохи, явилась причиной отторжения оперы в начале ее творческого пути. Но спустя 10 лет именно благодаря необычному нотному созвучию «Снегурочка» становится в центр колоритного художественного </a:t>
            </a:r>
            <a:r>
              <a:rPr lang="ru-RU" sz="1600" dirty="0" smtClean="0"/>
              <a:t>процесса.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Композитор – Николай Андреевич Римский – Корсаков. Либретто автора.</a:t>
            </a:r>
            <a:br>
              <a:rPr lang="ru-RU" b="1" dirty="0" smtClean="0"/>
            </a:br>
            <a:r>
              <a:rPr lang="ru-RU" b="1" dirty="0" smtClean="0"/>
              <a:t>Премьера оперы состоялась 10 февраля 1882 года в Мариинском театре в Санкт-Петербурге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8596" y="357166"/>
            <a:ext cx="8715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Опишите образные характеристики главных героев. С помощью каких музыкальных красок «раскрыты» образы главных героев? 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1071546"/>
            <a:ext cx="878684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Главные-герои - </a:t>
            </a:r>
            <a:r>
              <a:rPr lang="ru-RU" dirty="0" smtClean="0"/>
              <a:t>Снегурочка имеющая ледяное тело, но очень горячее сердце;</a:t>
            </a:r>
          </a:p>
          <a:p>
            <a:r>
              <a:rPr lang="ru-RU" dirty="0" smtClean="0"/>
              <a:t>суровый, но справедливый славянский бог Мороз или попросту Дед-Мороз - её отец ;</a:t>
            </a:r>
          </a:p>
          <a:p>
            <a:r>
              <a:rPr lang="ru-RU" dirty="0" err="1" smtClean="0"/>
              <a:t>Весна-Красна</a:t>
            </a:r>
            <a:r>
              <a:rPr lang="ru-RU" dirty="0" smtClean="0"/>
              <a:t> - ласковая и нежная мама Снегурочки ;</a:t>
            </a:r>
          </a:p>
          <a:p>
            <a:r>
              <a:rPr lang="ru-RU" dirty="0" smtClean="0"/>
              <a:t>Бобыль - алчный </a:t>
            </a:r>
            <a:r>
              <a:rPr lang="ru-RU" dirty="0" err="1" smtClean="0"/>
              <a:t>человечишко</a:t>
            </a:r>
            <a:r>
              <a:rPr lang="ru-RU" dirty="0" smtClean="0"/>
              <a:t>, всегда навеселе - отчим девушки из снега ;</a:t>
            </a:r>
          </a:p>
          <a:p>
            <a:r>
              <a:rPr lang="ru-RU" dirty="0" smtClean="0"/>
              <a:t>Бобылиха - супруга Бобыля, не менее корыстолюбивая, чем он - мачеха Снегурочки ;</a:t>
            </a:r>
          </a:p>
          <a:p>
            <a:r>
              <a:rPr lang="ru-RU" dirty="0" smtClean="0"/>
              <a:t>Лель - пастух, имя которого, является производным от имени славянской богини Весны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Яркие музыки в смену времён </a:t>
            </a:r>
            <a:r>
              <a:rPr lang="ru-RU" dirty="0" smtClean="0"/>
              <a:t>года, звуки, краски и ароматы весны. Чередующиеся эпизоды оперы -- то яркие и радостные, наполненные звонкими голосами, то мягко-лирические, пронизанные тихим светом народной поэзии, -- создали многокрасочную картину жизни тех доисторических людей, которые жили в согласии с миром великой Природы, не ведая неправды и зла. </a:t>
            </a:r>
            <a:r>
              <a:rPr lang="ru-RU" dirty="0" smtClean="0"/>
              <a:t>Юный </a:t>
            </a:r>
            <a:r>
              <a:rPr lang="ru-RU" dirty="0" smtClean="0"/>
              <a:t>пастух Лель, по мысли автора, есть «олицетворение вечного искусства музыки». Своими песнями он способен пробуждать лучшее в человеке; недаром Снегурочка, полюбив его песни, полюбила и мир людей. Лель в опере охарактеризован песнями народного </a:t>
            </a:r>
            <a:r>
              <a:rPr lang="ru-RU" dirty="0" smtClean="0"/>
              <a:t>характера.</a:t>
            </a:r>
          </a:p>
          <a:p>
            <a:r>
              <a:rPr lang="ru-RU" dirty="0" smtClean="0"/>
              <a:t> </a:t>
            </a:r>
            <a:r>
              <a:rPr lang="ru-RU" dirty="0" smtClean="0"/>
              <a:t>Снегурочка, воплощение чистой и хрупкой, почти прозрачной красоты. Нежная и кроткая, она как бы олицетворяет собою устремлённость, порыв к самому прекрасному и непреходящему. Музыкальный образ её меняется на протяжении оперы - от детской резвости и холодка до колоратурных переливов голоса, окрашенных светлым человеческим чувством в сцене таяния. Реальные девичьи черты переплетаются в нем со сказочными, лирические элементы </a:t>
            </a:r>
            <a:r>
              <a:rPr lang="ru-RU" dirty="0" smtClean="0"/>
              <a:t>-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orig03.deviantart.net/8a3a/f/2011/360/5/6/russian_dancer_by_liaselina-d4k9088.jpg"/>
          <p:cNvPicPr>
            <a:picLocks noChangeAspect="1" noChangeArrowheads="1"/>
          </p:cNvPicPr>
          <p:nvPr/>
        </p:nvPicPr>
        <p:blipFill>
          <a:blip r:embed="rId2"/>
          <a:srcRect t="4506"/>
          <a:stretch>
            <a:fillRect/>
          </a:stretch>
        </p:blipFill>
        <p:spPr bwMode="auto">
          <a:xfrm>
            <a:off x="6286512" y="4107661"/>
            <a:ext cx="2857488" cy="275033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142852"/>
            <a:ext cx="835824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 эпическими, связывающими героиню оперы с миром природы. В образе Снегурочки особенно ярко раскрывается идея неодолимости любви как могучей жизненной силы, перерождающей даже холодную дочь </a:t>
            </a:r>
            <a:r>
              <a:rPr lang="ru-RU" dirty="0" smtClean="0"/>
              <a:t>Мороза.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Образ </a:t>
            </a:r>
            <a:r>
              <a:rPr lang="ru-RU" dirty="0" smtClean="0"/>
              <a:t>Снегурочки: </a:t>
            </a:r>
            <a:r>
              <a:rPr lang="ru-RU" dirty="0" smtClean="0"/>
              <a:t>это </a:t>
            </a:r>
            <a:r>
              <a:rPr lang="ru-RU" dirty="0" smtClean="0"/>
              <a:t>реальные девические черты и вместе с тем волшебные, указывающие на связь Снегурочки с миром природы. </a:t>
            </a:r>
          </a:p>
          <a:p>
            <a:r>
              <a:rPr lang="ru-RU" dirty="0" smtClean="0"/>
              <a:t>В арии «С подружками по ягоду ходить» (ми мажор) возникает пленительный облик юной девушки почти ребенка, шаловливой и резвой, по-детски непосредственной, а наряду с этим вырисовываются и причудливые, фантастические черты этого сказочного лесного существа. В мелодике преобладают подвижные мотивы инструментального характера, проходящие в пении и у солирующей флейты, где они окрашиваются в холодно-прозрачные тона. Эти мотивы составляют </a:t>
            </a:r>
            <a:r>
              <a:rPr lang="ru-RU" dirty="0" err="1" smtClean="0"/>
              <a:t>лейттему</a:t>
            </a:r>
            <a:r>
              <a:rPr lang="ru-RU" dirty="0" smtClean="0"/>
              <a:t> Снегурочки, рисующую здесь, по словам композитора, «внешний мажорный» облик героини сказки, ее грацию, простодушие, холодность. Колоратуры Снегурочки также создают впечатление легкости, воздушности. Рождаясь из интонации «ауканья», </a:t>
            </a:r>
            <a:endParaRPr lang="ru-RU" dirty="0" smtClean="0"/>
          </a:p>
          <a:p>
            <a:r>
              <a:rPr lang="ru-RU" dirty="0" smtClean="0"/>
              <a:t>они </a:t>
            </a:r>
            <a:r>
              <a:rPr lang="ru-RU" dirty="0" smtClean="0"/>
              <a:t>воспринимаются как один из «голосов природы».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1142984"/>
            <a:ext cx="878687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Внешне Снегурочка похожа на свою маму, такая же красивая, на голове венок из цветов. Но сердце у неё холодное, она словно замороженная, не знает чувств, любви. Девушка просит своих родителей отпустить её к </a:t>
            </a:r>
            <a:r>
              <a:rPr lang="ru-RU" dirty="0" smtClean="0"/>
              <a:t>людям. </a:t>
            </a:r>
            <a:r>
              <a:rPr lang="ru-RU" dirty="0" smtClean="0"/>
              <a:t>Нелегко ей было среди людей. Поэтому что она была необыкновенная. В ней не было ласки, она не знала любви, не умела проявлять чувства, не знала смеха, радости и слёз при разлуке. Недовольны ею и слободские парни и девушки. Царь Берендей решает помочь Снегурочке. Растопить сердце девушки вызывают Леля. Снегурочка полюбила Мизгиря. От своей любви и растаяла. Холодная Снегурочка погибла. Погиб её жених. Закончилось вмешательство Мороза, все стали славить Солнце. Мне понравилась </a:t>
            </a:r>
            <a:r>
              <a:rPr lang="ru-RU" dirty="0" smtClean="0"/>
              <a:t>там все сказочно, интересно, ярко. Не понравилось, очень </a:t>
            </a:r>
            <a:r>
              <a:rPr lang="ru-RU" dirty="0" smtClean="0"/>
              <a:t>грустный конец. Мне было очень жаль, что Снегурочка растаяла.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1330</TotalTime>
  <Words>723</Words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Альфия</dc:creator>
  <cp:lastModifiedBy>Альфия</cp:lastModifiedBy>
  <cp:revision>55</cp:revision>
  <dcterms:created xsi:type="dcterms:W3CDTF">2018-01-21T16:20:58Z</dcterms:created>
  <dcterms:modified xsi:type="dcterms:W3CDTF">2018-01-22T14:41:30Z</dcterms:modified>
</cp:coreProperties>
</file>