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6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7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E553-7994-4520-B2AF-73AA36AA4384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AF394-BFC2-44C0-97DC-F47A56426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3439B-568D-4548-B89E-E0356AE3BCB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A44A1-A2B4-4702-A63C-49164FDFB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4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A44A1-A2B4-4702-A63C-49164FDFB9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A44A1-A2B4-4702-A63C-49164FDFB9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A44A1-A2B4-4702-A63C-49164FDFB9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2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5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5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://s017.radikal.ru/i424/1211/0b/f426319da376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19865" y="146223"/>
            <a:ext cx="18223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dou24.ru/132/images/16-17/foto/%D0%B7%D0%B8%D0%BC%D0%B06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77475">
            <a:off x="169885" y="4594850"/>
            <a:ext cx="2186002" cy="23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3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1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6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 descr="http://s017.radikal.ru/i424/1211/0b/f426319da376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8223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dou24.ru/132/images/16-17/foto/%D0%B7%D0%B8%D0%BC%D0%B06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2525" flipH="1">
            <a:off x="6895441" y="4601709"/>
            <a:ext cx="2186002" cy="23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3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2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https://avatanplus.com/files/resources/original/5730ee8ab64771549723cdfb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-36512" y="6649615"/>
            <a:ext cx="1410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3399FF"/>
                </a:solidFill>
                <a:latin typeface="Monotype Corsiva" pitchFamily="66" charset="0"/>
                <a:cs typeface="Arial" charset="0"/>
              </a:rPr>
              <a:t>Никифорова  Н.В.</a:t>
            </a:r>
            <a:endParaRPr lang="ru-RU" sz="1400" dirty="0">
              <a:solidFill>
                <a:srgbClr val="3399FF"/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dou24.ru/132/images/16-17/foto/%D0%B7%D0%B8%D0%BC%D0%B0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7855" flipH="1">
            <a:off x="6784594" y="4321997"/>
            <a:ext cx="2375323" cy="25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017.radikal.ru/i424/1211/0b/f426319da37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25611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94532" y="1700808"/>
            <a:ext cx="56444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«СНЕГУРОЧКА»</a:t>
            </a:r>
          </a:p>
          <a:p>
            <a:pPr algn="ctr"/>
            <a:r>
              <a:rPr lang="ru-RU" sz="5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54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 музыку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Римского-Корсакова</a:t>
            </a:r>
            <a:endParaRPr lang="ru-RU" sz="54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2878" y="4869160"/>
            <a:ext cx="7455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Автор: </a:t>
            </a:r>
            <a:r>
              <a:rPr lang="ru-RU" sz="2400" b="1" cap="none" spc="50" dirty="0" err="1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Хуснутдинова</a:t>
            </a:r>
            <a:r>
              <a:rPr lang="ru-RU" sz="24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cap="none" spc="50" dirty="0" err="1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Эльвина</a:t>
            </a:r>
            <a:r>
              <a:rPr lang="ru-RU" sz="24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cap="none" spc="50" dirty="0" err="1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Ильверовна</a:t>
            </a:r>
            <a:endParaRPr lang="ru-RU" sz="2400" b="1" cap="none" spc="50" dirty="0" smtClean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Ученица  6 «В» класса, МОБУ СОШ №1, </a:t>
            </a:r>
            <a:r>
              <a:rPr lang="ru-RU" sz="2400" b="1" spc="50" dirty="0" err="1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сю</a:t>
            </a:r>
            <a:r>
              <a:rPr lang="ru-RU" sz="24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Киргиз-</a:t>
            </a:r>
            <a:r>
              <a:rPr lang="ru-RU" sz="2400" b="1" spc="50" dirty="0" err="1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Мияки</a:t>
            </a:r>
            <a:endParaRPr lang="ru-RU" sz="24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0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 В начале семидесятых годов 19 века русский композитор Римский-Корсаков познакомился со сказкой А. Н. Островского «Снегурочка» (1873). «В зиму годов, вспоминал композитор, я снова прочитал «Снегурочку» и точно прозрел на ее удивительную поэтическую красоту… Не было для меня на свете лучшего сюжета, не было для меня лучших поэтических образов, чем Снегурочка, Лель или Весна». </a:t>
            </a:r>
          </a:p>
          <a:p>
            <a:r>
              <a:rPr lang="ru-RU" dirty="0" smtClean="0"/>
              <a:t> </a:t>
            </a:r>
            <a:r>
              <a:rPr lang="ru-RU" dirty="0"/>
              <a:t>Опера сочинялась летом 1880 года в глухой русской деревне. Композитор говорил впоследствии, что ни одно произведение не давалось ему с такой легкостью и быстротой, как «Снегурочка». В 1881 году опера была завершена. Премьера, состоявшаяся 29 января (10 февраля) следующего года на сцене Мариинского театра, прошла с большим успехом. </a:t>
            </a:r>
          </a:p>
          <a:p>
            <a:r>
              <a:rPr lang="ru-RU" dirty="0" smtClean="0"/>
              <a:t>  </a:t>
            </a:r>
            <a:r>
              <a:rPr lang="ru-RU" dirty="0"/>
              <a:t>Оперу восторженно принял и А. Н. Островский: «Музыка к моей «Снегурочке» удивительная, я ничего не мог никогда себе представить более к ней подходящего и так живо выражающего всю поэзию русского языческого культа и этой сперва снежно-холодной, а потом неудержимо страстной героини сказки». </a:t>
            </a:r>
          </a:p>
          <a:p>
            <a:r>
              <a:rPr lang="ru-RU" dirty="0"/>
              <a:t>6  Оптимистическая идея оперы прославление могущественных животворных сил природы, несущих людям счастье коренится в народной поэзии. «Снегурочка» воплощает вместе с тем мысль о великой преображающей силе искусства. В опере противопоставлены два мира реальный и фантастический, олицетворяющий, по словам композитора, «вечные, периодически выступающие силы природы».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1308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История создания музыкального произведения</a:t>
            </a:r>
            <a:endParaRPr lang="ru-RU" sz="48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Снегурочка, пастух Лель и царь Берендей персонажи </a:t>
            </a:r>
            <a:r>
              <a:rPr lang="ru-RU" dirty="0" err="1"/>
              <a:t>полуреальные</a:t>
            </a:r>
            <a:r>
              <a:rPr lang="ru-RU" dirty="0"/>
              <a:t>, полуфантастические. </a:t>
            </a:r>
            <a:r>
              <a:rPr lang="ru-RU" dirty="0" err="1"/>
              <a:t>Яриле</a:t>
            </a:r>
            <a:r>
              <a:rPr lang="ru-RU" dirty="0"/>
              <a:t>-солнцу «творческому началу, вызывающему жизнь в природе и людях» враждебен суровый Мороз. Снегурочка холодное дитя Мороза и Весны всей душой тянется к людям, к солнцу, и композитор с замечательной правдой выражения показывает, как постепенно любовь и тепло торжествуют в ее сердце, приводя к гибели. </a:t>
            </a:r>
          </a:p>
          <a:p>
            <a:r>
              <a:rPr lang="ru-RU" dirty="0" smtClean="0"/>
              <a:t>  </a:t>
            </a:r>
            <a:r>
              <a:rPr lang="ru-RU" dirty="0"/>
              <a:t>В арии Снегурочки «С подружками по ягоду ходить» легкие и грациозные переливы голоса перекликаются с прозрачными и холодноватыми напевами флейты. В лирически- проникновенной ариетте Снегурочки «Слыхала я, слыхала» ласково-нежным и хрупким вокальным фразам вторит выразительная мелодия гобоя. </a:t>
            </a:r>
          </a:p>
          <a:p>
            <a:r>
              <a:rPr lang="ru-RU" dirty="0" smtClean="0"/>
              <a:t> </a:t>
            </a:r>
            <a:r>
              <a:rPr lang="ru-RU" dirty="0"/>
              <a:t>Первый акт открывается протяжной песней Леля «Земляничка-ягодка» и веселой плясовой «Как по лесу лес шумит». Третья песня Леля «Туча со громом сговаривалась» начинается пастушьим наигрышем кларнета; на его фоне возникает широкая, привольная мелодия. </a:t>
            </a:r>
          </a:p>
          <a:p>
            <a:r>
              <a:rPr lang="ru-RU" dirty="0" smtClean="0"/>
              <a:t>  </a:t>
            </a:r>
            <a:r>
              <a:rPr lang="ru-RU" dirty="0"/>
              <a:t>Сцена таяния Снегурочки один из </a:t>
            </a:r>
            <a:r>
              <a:rPr lang="ru-RU" dirty="0" err="1"/>
              <a:t>трогательнейших</a:t>
            </a:r>
            <a:r>
              <a:rPr lang="ru-RU" dirty="0"/>
              <a:t> в мировой оперной литературе эпизодов. Хрупкая нежность образа Снегурочки оттеняется величественным, лучезарным звучанием заключительного хорового гимна «Свет и сила, бог Ярило».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1308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Образные характеристики главных героев</a:t>
            </a:r>
            <a:endParaRPr lang="ru-RU" sz="48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Гениальная музыка, великолепная </a:t>
            </a:r>
            <a:r>
              <a:rPr lang="ru-RU" dirty="0" err="1"/>
              <a:t>мультианимация</a:t>
            </a:r>
            <a:r>
              <a:rPr lang="ru-RU" dirty="0"/>
              <a:t>, а главное, - во всем доброта!﻿</a:t>
            </a:r>
            <a:endParaRPr lang="ru-RU" dirty="0" smtClean="0"/>
          </a:p>
          <a:p>
            <a:r>
              <a:rPr lang="ru-RU" dirty="0"/>
              <a:t>Очень понравилось, но мне всё таки жаль Снегурочку из-за того, что Лель её променял на другую... </a:t>
            </a:r>
            <a:r>
              <a:rPr lang="ru-RU"/>
              <a:t>Очень </a:t>
            </a:r>
            <a:r>
              <a:rPr lang="ru-RU" smtClean="0"/>
              <a:t>жалко</a:t>
            </a:r>
            <a:r>
              <a:rPr lang="ru-RU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1308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Отношение к прослушанной музыке</a:t>
            </a:r>
            <a:endParaRPr lang="ru-RU" sz="48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478</Words>
  <Application>Microsoft Office PowerPoint</Application>
  <PresentationFormat>Экран (4:3)</PresentationFormat>
  <Paragraphs>21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История создания музыкального произведения</vt:lpstr>
      <vt:lpstr>Образные характеристики главных героев</vt:lpstr>
      <vt:lpstr>Отношение к прослушанной музыке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Никифорова</dc:creator>
  <cp:lastModifiedBy>AlfaLine</cp:lastModifiedBy>
  <cp:revision>9</cp:revision>
  <dcterms:created xsi:type="dcterms:W3CDTF">2017-11-29T12:34:58Z</dcterms:created>
  <dcterms:modified xsi:type="dcterms:W3CDTF">2018-01-21T16:45:58Z</dcterms:modified>
</cp:coreProperties>
</file>