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26296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26296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26296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26296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26296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26296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zx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zx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zx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zxx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xx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zx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zx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x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zx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zx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zxx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zx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b="0" lang="zx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zx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b="0" lang="zx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8B2C10D5-77BC-4C58-A7D5-E6C70529170C}" type="slidenum">
              <a:rPr b="0" lang="zxx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b="0" lang="zx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-936000"/>
            <a:ext cx="9071640" cy="597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zxx" sz="6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zxx" sz="6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Мультфильм "Снегурочка" на музыку Римского-Корсакова</a:t>
            </a:r>
            <a:r>
              <a:rPr b="0" lang="zx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zx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3960000"/>
            <a:ext cx="9071640" cy="34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r"/>
            <a:r>
              <a:rPr b="0" lang="zxx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Выполнила</a:t>
            </a:r>
            <a:endParaRPr b="0" lang="zxx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r>
              <a:rPr b="0" lang="zxx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Ученица 5а класса</a:t>
            </a:r>
            <a:endParaRPr b="0" lang="zxx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r>
              <a:rPr b="0" lang="zxx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МБОУ СОШ № 7</a:t>
            </a:r>
            <a:endParaRPr b="0" lang="zxx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r>
              <a:rPr b="0" lang="zxx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г. Туймазы</a:t>
            </a:r>
            <a:endParaRPr b="0" lang="zxx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r>
              <a:rPr b="0" lang="zxx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Фомина Милана</a:t>
            </a:r>
            <a:endParaRPr b="0" lang="zxx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zxx" sz="7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История создания</a:t>
            </a:r>
            <a:r>
              <a:rPr b="0" lang="zxx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zxx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176400" y="1620000"/>
            <a:ext cx="9363600" cy="52228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Пьеса «Снегурочка», которой А. Н. Островский дал авторское определение «весенняя сказка», относится к числу особенно любимых автором произведений. Большую роль в замысле пьесы играет музыка. Островский в тексте пьесы даже указал использование нескольких фольклорных песен. Для первой постановки (в Москве) музыку написал П. И. Чайковский, но она не получила большой известности.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Римский-Корсаков познакомился со «Снегурочкой» сразу после её публикации. О том, как менялось его отношение к пьесе, он подробно рассказывал в «Летописи моей музыкальной жизни»: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360000" y="486000"/>
            <a:ext cx="9540000" cy="761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Весной 1880 года Римский-Корсаков побывал в Москве у Островского и получил у него разрешение воспользоваться его пьесой для сочинения оперы с правом внесения необходимых правок. Сразу после возвращения в Петербург, началась подготовительная работа. Все лето, проведенное в имении Стелёво, он посвятил сочинению этой оперы. Окружающая природа оказалась созвучна его собственным мыслям и вдохновляла его на творчество: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«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Какой-нибудь толстый и корявый сук или пень, поросший мхом, мне казался лешим или его жилищем; лес «Волчинец» — заповедным лесом; голая Копытецкая горка - Ярилиной горою; тройное эхо, слышимое с нашего балкона, - как бы голосами леших или других чудовищ .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»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Осенью того же года была сделана оркестровка сочинения, которая была закончена 26 марта 1881 года.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73440" y="180000"/>
            <a:ext cx="10211760" cy="9182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Композитор говорил впоследствии, что ни одно произведение не давалось ему с такой лёгкостью и быстротой, как «Снегурочка». Он высоко оценил её значение в собственном творчестве, в частности сказав: «Кончая „Снегурочку“, я почувствовал себя созревшим музыкантом и оперным композитором, ставшим окончательно на ноги».Особое внимание при сочинении оперы композитор уделял вокальному стилю — удобной тесситуре, гибкости и эффектности вокальных партий, свободе плавно льющегося речитатива. Кроме того, Римский-Корсаков считал, что оркестровка этой оперы также явилась для него «шагом вперед во многих отношениях». Позднее он сказал: 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«Я вынес убеждение, что „Снегурочка“ — это мое лучшее произведение».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/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Премьера, состоявшаяся 29 января (10 февраля) следующего года на сцене Мариинского театра, прошла с большим успехом. Оперу восторженно принял и А. Н. Островский: «Музыка к моей „Снегурочке“ удивительная, я ничего не мог никогда себе представить более к ней подходящего и так живо выражающего всю поэзию русского языческого культа и этой сперва снежно-холодной, а потом неудержимо страстной героини сказки».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33000"/>
            <a:ext cx="9071640" cy="707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zxx" sz="7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Опишите образные характеристики главных героев. </a:t>
            </a:r>
            <a:r>
              <a:rPr b="0" lang="zxx" sz="7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zxx" sz="7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 помощью каких</a:t>
            </a:r>
            <a:r>
              <a:rPr b="0" lang="zxx" sz="7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
</a:t>
            </a:r>
            <a:r>
              <a:rPr b="0" lang="zxx" sz="7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музыкальных красок раскрыты образы главных героев?</a:t>
            </a:r>
            <a:endParaRPr b="0" lang="zxx" sz="7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40000" y="360000"/>
            <a:ext cx="9360000" cy="8364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Лель — добрый и отзывчивый юноша, он искренне хочет спасти от несчастья Бе­рендеево царство. Ему мила красивая Сне­гурочка. 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Лель видит, как радует Снегурочку его пение. Это вселяет в него надежду на то, что можно растопить и ее ледяное сердце. Он понимает, что Снегурочке очень хоте­лось бы быть на месте Купавы, это застав­ляет его использовать самолюбие девуш­ки. Лель хочет, чтобы Снегурочка сделала усилие и стала радоваться жизни вместе с другими 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Но он не в силах согреть холод­ное сердце и растопить лед равнодушия. И Лель выбирает Купаву, способную лю­бить, которая стала несчастной по вине Мизгиря и Снегурочки. Доброе сердце Ле­ля делает свой выбор. 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 помощью характера, темпа, динамики музыки, каждый герой получает свой определенный и неповторимый характер, свои чувства и эмоции. 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b="0"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b="0"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xx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Мне очень понравилось данное произведение, потому что оно интересное, увлекательное, познавательное, были конечно моменты, которыые мне не понравились, но их было столь мало, что я даже их не заметила.</a:t>
            </a:r>
            <a:endParaRPr b="0" lang="zx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LibreOffice/5.3.1.2$Windows_x86 LibreOffice_project/e80a0e0fd1875e1696614d24c32df0f95f03deb2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2009-04-16T11:32:32Z</dcterms:created>
  <dc:creator/>
  <dc:description/>
  <dc:language>ru-RU</dc:language>
  <cp:lastModifiedBy/>
  <dcterms:modified xsi:type="dcterms:W3CDTF">2018-01-21T16:33:29Z</dcterms:modified>
  <cp:revision>3</cp:revision>
  <dc:subject/>
  <dc:title/>
</cp:coreProperties>
</file>