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A1%D0%BD%D0%B5%D0%B3%D1%83%D1%80%D0%BE%D1%87%D0%BA%D0%B0_(%D0%BE%D0%BF%D0%B5%D1%80%D0%B0)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0"/>
            <a:ext cx="7772400" cy="1470025"/>
          </a:xfrm>
        </p:spPr>
        <p:txBody>
          <a:bodyPr>
            <a:normAutofit/>
          </a:bodyPr>
          <a:lstStyle/>
          <a:p>
            <a:r>
              <a:rPr lang="ru-RU" sz="6600" dirty="0" smtClean="0"/>
              <a:t>снегурочка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298" y="3886200"/>
            <a:ext cx="4500594" cy="17526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Рисунок 4" descr="184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08" y="2071678"/>
            <a:ext cx="4929222" cy="414340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произведение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Весной 1880 года Римский-Корсаков побывал в Москве у Островского и получил у него разрешение воспользоваться его пьесой для сочинения оперы с правом внесения необходимых правок. Сразу после возвращения в Петербург, началась подготовительная работа. Все лето, проведенное в имении </a:t>
            </a:r>
            <a:r>
              <a:rPr lang="ru-RU" dirty="0" err="1" smtClean="0"/>
              <a:t>Стелёво</a:t>
            </a:r>
            <a:r>
              <a:rPr lang="ru-RU" dirty="0" smtClean="0"/>
              <a:t>, он посвятил сочинению этой оперы. Окружающая природа оказалась созвучна его собственным мыслям и вдохновляла его на творчество:</a:t>
            </a:r>
          </a:p>
          <a:p>
            <a:r>
              <a:rPr lang="ru-RU" i="1" dirty="0" smtClean="0"/>
              <a:t>Какой-нибудь толстый и корявый сук или пень, поросший мхом, мне казался лешим или его жилищем; лес «</a:t>
            </a:r>
            <a:r>
              <a:rPr lang="ru-RU" i="1" dirty="0" err="1" smtClean="0"/>
              <a:t>Волчинец</a:t>
            </a:r>
            <a:r>
              <a:rPr lang="ru-RU" i="1" dirty="0" smtClean="0"/>
              <a:t>» — заповедным лесом; голая </a:t>
            </a:r>
            <a:r>
              <a:rPr lang="ru-RU" i="1" dirty="0" err="1" smtClean="0"/>
              <a:t>Копытецкая</a:t>
            </a:r>
            <a:r>
              <a:rPr lang="ru-RU" i="1" dirty="0" smtClean="0"/>
              <a:t> горка - </a:t>
            </a:r>
            <a:r>
              <a:rPr lang="ru-RU" i="1" dirty="0" err="1" smtClean="0"/>
              <a:t>Ярилиной</a:t>
            </a:r>
            <a:r>
              <a:rPr lang="ru-RU" i="1" dirty="0" smtClean="0"/>
              <a:t> горою; тройное эхо, слышимое с нашего балкона, - как бы голосами леших или других чудовищ </a:t>
            </a:r>
            <a:r>
              <a:rPr lang="ru-RU" i="1" baseline="30000" dirty="0" smtClean="0">
                <a:hlinkClick r:id="rId2"/>
              </a:rPr>
              <a:t>[2]</a:t>
            </a:r>
            <a:r>
              <a:rPr lang="ru-RU" i="1" dirty="0" smtClean="0"/>
              <a:t>.</a:t>
            </a:r>
            <a:r>
              <a:rPr lang="ru-RU" dirty="0" smtClean="0"/>
              <a:t>Осенью того же года была сделана оркестровка сочинения, которая была закончена 26 марта 1881 года.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Описание героев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Снегурочка –это герой который нежная , добрая , весёлая , но  всё ровна она погибает но люди не </a:t>
            </a:r>
            <a:r>
              <a:rPr lang="ru-RU" dirty="0" err="1" smtClean="0"/>
              <a:t>печалются</a:t>
            </a:r>
            <a:r>
              <a:rPr lang="ru-RU" dirty="0" smtClean="0"/>
              <a:t>.    </a:t>
            </a:r>
          </a:p>
          <a:p>
            <a:r>
              <a:rPr lang="ru-RU" dirty="0" smtClean="0"/>
              <a:t>Царь – был добрым героем который  некогда не </a:t>
            </a:r>
            <a:r>
              <a:rPr lang="ru-RU" dirty="0" smtClean="0"/>
              <a:t>раздаст указ о казне.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Отношение к музыке.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Музыка – была веселая быстрая . Она мне очень понравилась .Музыка была хорошая.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ru-RU" sz="6600" dirty="0" smtClean="0"/>
              <a:t>КОНЕЦ</a:t>
            </a:r>
            <a:endParaRPr lang="ru-RU" sz="6600" dirty="0"/>
          </a:p>
        </p:txBody>
      </p:sp>
      <p:pic>
        <p:nvPicPr>
          <p:cNvPr id="6" name="Содержимое 5" descr="230px-Снегурочка_(мультфильм)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0120" y="1071546"/>
            <a:ext cx="7536656" cy="5505036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171</Words>
  <PresentationFormat>Экран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снегурочка</vt:lpstr>
      <vt:lpstr>История произведение</vt:lpstr>
      <vt:lpstr>Описание героев</vt:lpstr>
      <vt:lpstr>Отношение к музыке.</vt:lpstr>
      <vt:lpstr>КОНЕЦ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снегурочка</dc:title>
  <dc:creator>GIZZATULLIN</dc:creator>
  <cp:lastModifiedBy>GIZZATULLIN</cp:lastModifiedBy>
  <cp:revision>4</cp:revision>
  <dcterms:created xsi:type="dcterms:W3CDTF">2018-01-17T12:43:47Z</dcterms:created>
  <dcterms:modified xsi:type="dcterms:W3CDTF">2018-01-21T07:21:43Z</dcterms:modified>
</cp:coreProperties>
</file>