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7317-1049-4F46-8F70-04A5B3BAB62D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258F9-9447-42F6-9CFD-5D54E31123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7317-1049-4F46-8F70-04A5B3BAB62D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258F9-9447-42F6-9CFD-5D54E31123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7317-1049-4F46-8F70-04A5B3BAB62D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258F9-9447-42F6-9CFD-5D54E31123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7317-1049-4F46-8F70-04A5B3BAB62D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258F9-9447-42F6-9CFD-5D54E31123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7317-1049-4F46-8F70-04A5B3BAB62D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258F9-9447-42F6-9CFD-5D54E31123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7317-1049-4F46-8F70-04A5B3BAB62D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258F9-9447-42F6-9CFD-5D54E31123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7317-1049-4F46-8F70-04A5B3BAB62D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258F9-9447-42F6-9CFD-5D54E31123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7317-1049-4F46-8F70-04A5B3BAB62D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258F9-9447-42F6-9CFD-5D54E31123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7317-1049-4F46-8F70-04A5B3BAB62D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258F9-9447-42F6-9CFD-5D54E31123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7317-1049-4F46-8F70-04A5B3BAB62D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258F9-9447-42F6-9CFD-5D54E31123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7317-1049-4F46-8F70-04A5B3BAB62D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258F9-9447-42F6-9CFD-5D54E31123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57317-1049-4F46-8F70-04A5B3BAB62D}" type="datetimeFigureOut">
              <a:rPr lang="ru-RU" smtClean="0"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258F9-9447-42F6-9CFD-5D54E311231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fb.ru/article/175093/proizvedeniya-ostrovskogo-spisok-luchshih-pervoe-proizvedenie-ostrovskogo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Действие оперы происходит в доисторическое время в стране берендеев. Действующие лица: </a:t>
            </a:r>
            <a:r>
              <a:rPr lang="ru-RU" dirty="0" err="1" smtClean="0"/>
              <a:t>Весна-красна</a:t>
            </a:r>
            <a:r>
              <a:rPr lang="ru-RU" dirty="0" smtClean="0"/>
              <a:t>, Мороз, ближний боярин </a:t>
            </a:r>
            <a:r>
              <a:rPr lang="ru-RU" dirty="0" err="1" smtClean="0"/>
              <a:t>Бермята</a:t>
            </a:r>
            <a:r>
              <a:rPr lang="ru-RU" dirty="0" smtClean="0"/>
              <a:t>, </a:t>
            </a:r>
            <a:r>
              <a:rPr lang="ru-RU" dirty="0" err="1" smtClean="0"/>
              <a:t>Бакула</a:t>
            </a:r>
            <a:r>
              <a:rPr lang="ru-RU" dirty="0" smtClean="0"/>
              <a:t>, пастух Лель, Берендей. В сценах участвуют также Снегурочка, Купава, Мизгирь, Леший и прочие. Произведение написано по одноименной сказке Островского. Римский-Корсаков впервые познакомился с </a:t>
            </a:r>
            <a:r>
              <a:rPr lang="ru-RU" dirty="0" smtClean="0">
                <a:hlinkClick r:id="rId2"/>
              </a:rPr>
              <a:t>произведением Островского</a:t>
            </a:r>
            <a:r>
              <a:rPr lang="ru-RU" dirty="0" smtClean="0"/>
              <a:t> в начале семидесятых годов 19-го века. Надо сказать, что тогда сказка не произвела на композитора особого впечатления. В конце семидесятых годов Римский-Корсаков перечитал ее снова. И тогда, как говорит сам композитор, "словно прозрел на удивительную ее поэтическую красоту". Летом 1880-го он приступил к сочинению оперы. Впоследствии композитор вспоминал, что ни одно произведение не было написано им с такой легкостью и быстротой, как опера "Снегурочка". К следующему, 1881-му году, работа была завершена. В 1882-м состоялась первая премьера в Мариинском театре. Прошла она с большим успехом. Восторженно принял постановку и сам Островский. Он говорил о том, что музыка к его сказке была настолько удивительна, что он и представить не мог ничего более подходящего и исключительно живо выражающего всю поэтичность языческого русского культа.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В основе сюжета — жизненный путь девушки-Снегурочки, рождённой от союза Мороза и </a:t>
            </a:r>
            <a:r>
              <a:rPr lang="ru-RU" dirty="0" err="1" smtClean="0"/>
              <a:t>Весны-Красны</a:t>
            </a:r>
            <a:r>
              <a:rPr lang="ru-RU" dirty="0" smtClean="0"/>
              <a:t>, своих отца и матери. Снегурочка живет в выдуманном Островским </a:t>
            </a:r>
            <a:r>
              <a:rPr lang="ru-RU" dirty="0" err="1" smtClean="0"/>
              <a:t>берендеевом</a:t>
            </a:r>
            <a:r>
              <a:rPr lang="ru-RU" dirty="0" smtClean="0"/>
              <a:t> царстве, но не у родных — от отца-Мороза, который охранял ее от всех возможных бед, она ушла, - а в семье Бобыля и Бобылихи. Снегурочка жаждет любви, но полюбить не может — даже её интерес к Лелю продиктован желанием быть единственной и уникальной, желанием, чтобы пастушок, равномерно дарящий всем девушкам тепло и радость, был ласков с ней с одной. А Бобыль и Бобылиха и не собираются одаривать её своей любовью, у них есть задача поважнее: нажиться на красоте девушки, выдав её замуж. Снегурочка равнодушно взирает на мужчин-берендеев, ради неё меняющих свою жизнь, отвергающих невест и нарушающих общественные устои; она внутренне холодна, она чужда полным жизни берендеям — и поэтому привлекает их. Впрочем, и на долю Снегурочки выпадает несчастье — увидев Леля, благосклонного к другой и отвергнувшего её, девушка бросается к матери с просьбой позволить полюбить — или погибнуть.</a:t>
            </a:r>
          </a:p>
          <a:p>
            <a:r>
              <a:rPr lang="ru-RU" dirty="0" smtClean="0"/>
              <a:t>Именно в этот момент Островский до предела ясно выражает центральную мысль своего произведения: жизнь без любви — бессмысленна. Снегурочка не может и не хочет мириться с пустотой и холодом, существующим в её сердце, и Весна, которая суть олицетворение любви, позволяет дочери испытать это чувство, несмотря на то, что ей самой мнится дурное.</a:t>
            </a:r>
          </a:p>
          <a:p>
            <a:r>
              <a:rPr lang="ru-RU" dirty="0" smtClean="0"/>
              <a:t>Мать оказывается права: полюбившая Снегурочка тает под первыми лучами жаркого и ясного солнца, успев, впрочем, открыть для себя новый, наполненный смыслом мир. А её возлюбленный, до того оставивший невесту и изгнанный царём Мизгирь, расстаётся с жизнью в пруду, стремясь воссоединиться с водой, которой стала Снегурочка.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Мне понравилось это </a:t>
            </a:r>
            <a:r>
              <a:rPr lang="ru-RU" dirty="0" err="1" smtClean="0"/>
              <a:t>произведение,но</a:t>
            </a:r>
            <a:r>
              <a:rPr lang="ru-RU" dirty="0" smtClean="0"/>
              <a:t> конец </a:t>
            </a:r>
            <a:r>
              <a:rPr lang="ru-RU" smtClean="0"/>
              <a:t>был грустным.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510</Words>
  <Application>Microsoft Office PowerPoint</Application>
  <PresentationFormat>Экран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Действие оперы происходит в доисторическое время в стране берендеев. Действующие лица: Весна-красна, Мороз, ближний боярин Бермята, Бакула, пастух Лель, Берендей. В сценах участвуют также Снегурочка, Купава, Мизгирь, Леший и прочие. Произведение написано по одноименной сказке Островского. Римский-Корсаков впервые познакомился с произведением Островского в начале семидесятых годов 19-го века. Надо сказать, что тогда сказка не произвела на композитора особого впечатления. В конце семидесятых годов Римский-Корсаков перечитал ее снова. И тогда, как говорит сам композитор, "словно прозрел на удивительную ее поэтическую красоту". Летом 1880-го он приступил к сочинению оперы. Впоследствии композитор вспоминал, что ни одно произведение не было написано им с такой легкостью и быстротой, как опера "Снегурочка". К следующему, 1881-му году, работа была завершена. В 1882-м состоялась первая премьера в Мариинском театре. Прошла она с большим успехом. Восторженно принял постановку и сам Островский. Он говорил о том, что музыка к его сказке была настолько удивительна, что он и представить не мог ничего более подходящего и исключительно живо выражающего всю поэтичность языческого русского культа.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Действие оперы происходит в доисторическое время в стране берендеев. Действующие лица: Весна-красна, Мороз, ближний боярин Бермята, Бакула, пастух Лель, Берендей. В сценах участвуют также Снегурочка, Купава, Мизгирь, Леший и прочие. Произведение написано по одноименной сказке Островского. Римский-Корсаков впервые познакомился с произведением Островского в начале семидесятых годов 19-го века. Надо сказать, что тогда сказка не произвела на композитора особого впечатления. В конце семидесятых годов Римский-Корсаков перечитал ее снова. И тогда, как говорит сам композитор, "словно прозрел на удивительную ее поэтическую красоту". Летом 1880-го он приступил к сочинению оперы. Впоследствии композитор вспоминал, что ни одно произведение не было написано им с такой легкостью и быстротой, как опера "Снегурочка". К следующему, 1881-му году, работа была завершена. В 1882-м состоялась первая премьера в Мариинском театре. Прошла она с большим успехом. Восторженно принял постановку и сам Островский. Он говорил о том, что музыка к его сказке была настолько удивительна, что он и представить не мог ничего более подходящего и исключительно живо выражающего всю поэтичность языческого русского культа.</dc:title>
  <dc:creator>Айтуган</dc:creator>
  <cp:lastModifiedBy>Айтуган</cp:lastModifiedBy>
  <cp:revision>2</cp:revision>
  <dcterms:created xsi:type="dcterms:W3CDTF">2018-01-17T17:27:03Z</dcterms:created>
  <dcterms:modified xsi:type="dcterms:W3CDTF">2018-01-17T17:43:03Z</dcterms:modified>
</cp:coreProperties>
</file>