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ru-RU" dirty="0" smtClean="0"/>
              <a:t>Римский- Корсаков  «Снегурочка»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1602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Здравствуйте. Меня зовут </a:t>
            </a:r>
            <a:r>
              <a:rPr lang="ru-RU" dirty="0" err="1" smtClean="0">
                <a:solidFill>
                  <a:schemeClr val="tx1"/>
                </a:solidFill>
              </a:rPr>
              <a:t>Маннапова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Айгуль</a:t>
            </a:r>
            <a:r>
              <a:rPr lang="ru-RU" dirty="0" smtClean="0">
                <a:solidFill>
                  <a:schemeClr val="tx1"/>
                </a:solidFill>
              </a:rPr>
              <a:t>. Я ученица 7 А класса МОБУ СОШ №1 им М. Абдуллина с. Киргиз-</a:t>
            </a:r>
            <a:r>
              <a:rPr lang="ru-RU" dirty="0" err="1" smtClean="0">
                <a:solidFill>
                  <a:schemeClr val="tx1"/>
                </a:solidFill>
              </a:rPr>
              <a:t>Мияки</a:t>
            </a:r>
            <a:r>
              <a:rPr lang="ru-RU" dirty="0" smtClean="0">
                <a:solidFill>
                  <a:schemeClr val="tx1"/>
                </a:solidFill>
              </a:rPr>
              <a:t>. Я представляю свою работу Римский- Корсаков «Снегурочка».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cdn-nus-1.pinme.ru/tumb/600/photo/e1/96/e196e029fae2d23cbc9fb96eae9063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984776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создания музыкального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ytimg.com/vi/BxnIzkaEO8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32848" cy="53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5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Появление стихотворной пьесы «Снегурочка» было вызвано случайным обстоятельством. В 1873 году Малый театр был закрыт на капитальный ремонт, и его группа переехала в здание Большого театра. Комиссия управления императорскими московскими театрами решила поставить спектакль-феерию, в которой участвовали бы все три группы: драматическая, оперная и балетная.</a:t>
            </a:r>
          </a:p>
          <a:p>
            <a:r>
              <a:rPr lang="ru-RU" dirty="0"/>
              <a:t>С предложением написать такую пьесу в очень короткий срок обратились к А. Н. Островскому, который охотно на это согласился, решив использовать сюжет из народной сказки «Девочка-Снегурочка». Музыка к пьесе по просьбе Островского была заказана молодому П. И. Чайковскому. И драматург, и композитор работали над пьесой с огромным увлечением, очень быстро, в тесном творческом контакте. 31 марта в день своего пятидесятилетия Островский закончил «Снегурочку».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81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Действующие лица в мультфильме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newyear.hobbyteka.ru/wp-content/uploads/2015/09/05c201cbc3b16e9722b1d851eafa15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4" y="1252139"/>
            <a:ext cx="7667697" cy="54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4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Весна-красна- </a:t>
            </a:r>
            <a:r>
              <a:rPr lang="ru-RU" dirty="0"/>
              <a:t>мать Снегурочки, надежда, обаяние и тепло </a:t>
            </a:r>
            <a:r>
              <a:rPr lang="ru-RU" dirty="0" smtClean="0"/>
              <a:t>природы. Мороз- отец Снегурочки, воплощение природных сил. </a:t>
            </a:r>
            <a:r>
              <a:rPr lang="ru-RU" dirty="0"/>
              <a:t>П</a:t>
            </a:r>
            <a:r>
              <a:rPr lang="ru-RU" dirty="0" smtClean="0"/>
              <a:t>астух Лель- </a:t>
            </a:r>
            <a:r>
              <a:rPr lang="ru-RU" dirty="0"/>
              <a:t>пастух и поэт-певец, восхищающий </a:t>
            </a:r>
            <a:r>
              <a:rPr lang="ru-RU" dirty="0" smtClean="0"/>
              <a:t>сердца. Берендей- </a:t>
            </a:r>
            <a:r>
              <a:rPr lang="ru-RU" dirty="0"/>
              <a:t>правитель царства </a:t>
            </a:r>
            <a:r>
              <a:rPr lang="ru-RU" dirty="0" err="1" smtClean="0"/>
              <a:t>берендейского</a:t>
            </a:r>
            <a:r>
              <a:rPr lang="ru-RU" dirty="0" smtClean="0"/>
              <a:t>. Снегурочка-дочь </a:t>
            </a:r>
            <a:r>
              <a:rPr lang="ru-RU" dirty="0"/>
              <a:t>холода и тепла, красавица, не способная </a:t>
            </a:r>
            <a:r>
              <a:rPr lang="ru-RU" dirty="0" smtClean="0"/>
              <a:t>любить. Купава- подружка Снегурочки.  Мизгирь- </a:t>
            </a:r>
            <a:r>
              <a:rPr lang="ru-RU" dirty="0"/>
              <a:t>жених Купавы, заморский </a:t>
            </a:r>
            <a:r>
              <a:rPr lang="ru-RU" dirty="0" smtClean="0"/>
              <a:t>купец. Бобыль и Бобылиха- </a:t>
            </a:r>
            <a:r>
              <a:rPr lang="ru-RU" dirty="0"/>
              <a:t>приемные родители Снегурочки, взявшие ее в свой </a:t>
            </a:r>
            <a:r>
              <a:rPr lang="ru-RU" dirty="0" smtClean="0"/>
              <a:t>дом. Также в сценах участвовали </a:t>
            </a:r>
            <a:r>
              <a:rPr lang="ru-RU" dirty="0"/>
              <a:t>н</a:t>
            </a:r>
            <a:r>
              <a:rPr lang="ru-RU" dirty="0" smtClean="0"/>
              <a:t>арод </a:t>
            </a:r>
            <a:r>
              <a:rPr lang="ru-RU" dirty="0"/>
              <a:t>(берендеи), царские </a:t>
            </a:r>
            <a:r>
              <a:rPr lang="ru-RU" dirty="0" smtClean="0"/>
              <a:t>слуги.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7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 отношение к мультфильму «Снегурочка»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vnnews.ru/images/wsscontent/articles/2015/12/novgorodtsy-uslyshat-snegurochku-rimskogo-korsakova-v-ispolnenii-orkestra-narodnykh-instrumen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58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«Снегурочка» — самая поэтичная опера Римского-Корсакова. Композитор считал ее своим лучшим творением. «Снегурочка» поражает удивительно чутким, любовным воспроизведением картин народного быта, обрядов древнего язычества, чудесных образов народных сказок. Музыка оперы, проникнутая неувядаемой свежестью и мудрой простотой народных песен, окрашена мягкой лирикой, весенними тонами расцветающей природы. «Это именно весенняя сказка — со всей красотою, поэзией весны, всей теплотой, всем благоуханием», — писал об опере А. П. Бородин.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9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 я полностью согласна с ее мнением. Создатели мультфильма точно показали ту жизнь, те дела, те проблемы, заботившие людей, того времени. Музыке, которая сопровождала действия в мультфильме, нужно дать отдельное поощрение. Как точно Римский-Корсаков донес до нас переживания и чувства героев мультфильма. Мне кажется, что изъянов в этом мультфильме нет. Его будет интересно смотреть и детям, и подросткам, и взрослым, и пожилым, потому что этот мультфильм берет за душу любого зрителя. Когда только включается данный мультфильм, что-то будто захватывает нас, и мы ждем конца мультфильма, затаив дыхание, сами не понимая почему.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5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Наверное это случается потому, что это старый и добрый мультфильм. А всем известно, что такие мультфильмы жили, живут и будут жить вечно в наших сердцах и нашей памяти.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195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Римский- Корсаков  «Снегурочка»</vt:lpstr>
      <vt:lpstr>История создания музыкального произведения</vt:lpstr>
      <vt:lpstr>Презентация PowerPoint</vt:lpstr>
      <vt:lpstr>Действующие лица в мультфильме</vt:lpstr>
      <vt:lpstr>Презентация PowerPoint</vt:lpstr>
      <vt:lpstr>Мое отношение к мультфильму «Снегурочка»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Римский- Корсаков  «Снегурочка»</dc:title>
  <dc:creator>777</dc:creator>
  <cp:lastModifiedBy>777</cp:lastModifiedBy>
  <cp:revision>4</cp:revision>
  <dcterms:created xsi:type="dcterms:W3CDTF">2018-01-15T16:14:58Z</dcterms:created>
  <dcterms:modified xsi:type="dcterms:W3CDTF">2018-01-15T16:57:29Z</dcterms:modified>
</cp:coreProperties>
</file>