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3B69AA9D-BCE2-45A9-9E74-621194DDAD10}">
          <p14:sldIdLst>
            <p14:sldId id="256"/>
          </p14:sldIdLst>
        </p14:section>
        <p14:section name="Раздел без заголовка" id="{65A27A51-CB9C-4ABE-9BE9-684A7EDFF340}">
          <p14:sldIdLst>
            <p14:sldId id="257"/>
            <p14:sldId id="258"/>
            <p14:sldId id="259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180003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0" y="0"/>
            <a:ext cx="91649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-22448"/>
            <a:ext cx="7772400" cy="6858000"/>
          </a:xfrm>
        </p:spPr>
        <p:txBody>
          <a:bodyPr/>
          <a:lstStyle/>
          <a:p>
            <a:r>
              <a:rPr lang="ru-RU" dirty="0" smtClean="0"/>
              <a:t>Презентация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6400800" cy="17526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Выполнила: </a:t>
            </a:r>
            <a:r>
              <a:rPr lang="ru-RU" b="1" dirty="0" err="1" smtClean="0">
                <a:solidFill>
                  <a:schemeClr val="tx1"/>
                </a:solidFill>
              </a:rPr>
              <a:t>Устивицкая</a:t>
            </a:r>
            <a:r>
              <a:rPr lang="ru-RU" b="1" dirty="0" smtClean="0">
                <a:solidFill>
                  <a:schemeClr val="tx1"/>
                </a:solidFill>
              </a:rPr>
              <a:t> Виктория Олеговна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7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1800036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40" y="0"/>
            <a:ext cx="9150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/>
              <a:t>Как создавалась опера "Снегурочка"?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6912768" cy="4464496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Римский-Корсаков впервые познакомился с произведением Островского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успехом. Восторженно принял постановку и сам Островский. Он говорил о том, что музыка к его сказке была настолько удивительна, что он и представить не мог ничего более подходящего и исключительно живо выражающего всю поэтичность языческого русского культа.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2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180003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367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 оперу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6779096" cy="472514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Самым поэтичным произведением из всех созданных автором считается именно опера "Снегурочка". Римский-Корсаков сам даже называл ее своим самым лучшим творением. Во всех сценах поразительно чутко и любовно воспроизведены картины народного быта, чудесные образы народных сказок, обряды древнего язычества. Вся опера "Снегурочка" проникнута мудрой простотой и неувядаемой свежестью русских песен, пронизана весенними тонами просыпающейся природы и мягкой лирикой. Вступление оркестра к прологу являет собой красочную музыкальную картину, живо описывающую расцвет природы, ее пробуждение после зимы: на смену угрюмой суровой мелодии Мороза приходят нежные обаятельные напевы Весны. Композитор очень тонко и точно передал настроения и характеры героев. Так, песня Снегурочки из оперы "Снегурочка" "С подружками по ягоды ходить" - это грациозные переливы легких и нежных голосов, перекликающиеся с холодноватыми и прозрачными напевами флейты. Обрядовая колоритная сцена, показывающая проводы Масленицы, включает в себя ряд эпизодов народного фольклорного </a:t>
            </a:r>
            <a:r>
              <a:rPr lang="ru-RU" dirty="0" smtClean="0"/>
              <a:t>склада.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17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180003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Главные герои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7092280" cy="48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В опере постоянно переплетаются реальность и фантастика: "земные" образы Леля, Купавы, Мизгиря, царя берендеев, Бобыля, Бобылихи и сказочные - Деда-Мороза, Весны, Лешего, наделённые и человеческими чертами. Образ Снегурочки как бы связывает эти два мира, соединяя в себе волшебные и реальные черты; стремясь из мира природы в мир людей, она постепенно "оживает" под воздействием великой силы любви, ведущей её, однако, к гибели. Возникновение человеческих чувств в душе Снегурочки происходит одновременно с пробуждением весенней природы, звуки и голоса которой Римский-Корсаков замечательно передал в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опере.</a:t>
            </a:r>
            <a:r>
              <a:rPr lang="ru-RU" dirty="0" err="1" smtClean="0">
                <a:solidFill>
                  <a:srgbClr val="020A1B"/>
                </a:solidFill>
                <a:latin typeface="ProximaNova"/>
              </a:rPr>
              <a:t>Снегурочка</a:t>
            </a:r>
            <a:r>
              <a:rPr lang="ru-RU" dirty="0" smtClean="0">
                <a:solidFill>
                  <a:srgbClr val="020A1B"/>
                </a:solidFill>
                <a:latin typeface="ProximaNova"/>
              </a:rPr>
              <a:t> </a:t>
            </a:r>
            <a:r>
              <a:rPr lang="ru-RU" dirty="0">
                <a:solidFill>
                  <a:srgbClr val="020A1B"/>
                </a:solidFill>
                <a:latin typeface="ProximaNova"/>
              </a:rPr>
              <a:t>(сопрано), Дед-Мороз (бас), Весна-Красна (меццо-сопрано), Царь Берендей (тенор), Лель (контральто), Купава (сопрано), Мизгирь (баритон), </a:t>
            </a:r>
            <a:r>
              <a:rPr lang="ru-RU" dirty="0" err="1">
                <a:solidFill>
                  <a:srgbClr val="020A1B"/>
                </a:solidFill>
                <a:latin typeface="ProximaNova"/>
              </a:rPr>
              <a:t>Бакула</a:t>
            </a:r>
            <a:r>
              <a:rPr lang="ru-RU" dirty="0">
                <a:solidFill>
                  <a:srgbClr val="020A1B"/>
                </a:solidFill>
                <a:latin typeface="ProximaNova"/>
              </a:rPr>
              <a:t> (тенор), Бобылиха (меццо-сопрано), Леший (тенор).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55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ользователь\Desktop\1800036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Мое отношение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584" y="3933056"/>
            <a:ext cx="64008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Мне очень понравилось музыкальное произведение! Понравилось яркими красками, выразительностью!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34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482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                                                                              </vt:lpstr>
      <vt:lpstr>Как создавалась опера "Снегурочка"? </vt:lpstr>
      <vt:lpstr>Про оперу</vt:lpstr>
      <vt:lpstr>Главные герои</vt:lpstr>
      <vt:lpstr>Мое отношение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                                                                            </dc:title>
  <cp:lastModifiedBy>Пользователь</cp:lastModifiedBy>
  <cp:revision>4</cp:revision>
  <dcterms:modified xsi:type="dcterms:W3CDTF">2018-01-14T16:55:51Z</dcterms:modified>
</cp:coreProperties>
</file>