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76" r:id="rId7"/>
    <p:sldId id="283" r:id="rId8"/>
    <p:sldId id="261" r:id="rId9"/>
    <p:sldId id="262" r:id="rId10"/>
    <p:sldId id="277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3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8F52D1-0787-A944-BE30-149D3FBC7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2214" y="2797966"/>
            <a:ext cx="5518066" cy="2268559"/>
          </a:xfrm>
        </p:spPr>
        <p:txBody>
          <a:bodyPr/>
          <a:lstStyle/>
          <a:p>
            <a:r>
              <a:rPr lang="ru-RU" b="1"/>
              <a:t>«Снегурочка»</a:t>
            </a:r>
          </a:p>
        </p:txBody>
      </p:sp>
    </p:spTree>
    <p:extLst>
      <p:ext uri="{BB962C8B-B14F-4D97-AF65-F5344CB8AC3E}">
        <p14:creationId xmlns:p14="http://schemas.microsoft.com/office/powerpoint/2010/main" val="2128231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BC32E5-20E8-2040-8928-75C482A3C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4467" y="631031"/>
            <a:ext cx="9263063" cy="5464968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Хор берендеев построен на сплошном нарастании силы,блеска и яркости звучания. Он сочинен в характере эпико-гимнастических напевов.</a:t>
            </a:r>
          </a:p>
        </p:txBody>
      </p:sp>
    </p:spTree>
    <p:extLst>
      <p:ext uri="{BB962C8B-B14F-4D97-AF65-F5344CB8AC3E}">
        <p14:creationId xmlns:p14="http://schemas.microsoft.com/office/powerpoint/2010/main" val="3845311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3016B-1EFB-6949-9BD6-EBE41E331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840" y="558025"/>
            <a:ext cx="7958331" cy="1077229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Выводы к прослушанной музыке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EC1685-C265-BC48-89A2-6A532F34A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374" y="1357313"/>
            <a:ext cx="9263064" cy="4822031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Музыкальные композиции показались мне интересными. Особенно понравились песнопения в Ярилин день, потому что народ радовался,веселился,плясал,молодежь водила хоровод,тем самым даря положительные эмоции.</a:t>
            </a:r>
          </a:p>
        </p:txBody>
      </p:sp>
    </p:spTree>
    <p:extLst>
      <p:ext uri="{BB962C8B-B14F-4D97-AF65-F5344CB8AC3E}">
        <p14:creationId xmlns:p14="http://schemas.microsoft.com/office/powerpoint/2010/main" val="4062832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2FE561-A05E-FB4E-B3ED-27AA61640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813" y="714375"/>
            <a:ext cx="9117576" cy="5335569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Музыка, когда Мизгирь искал в лесной чаще Снегурочку и ему мешали лешии,понравилось мне меньше всего.Наверное,потому что у нее нагнетающий характер,она вызывает страх и тревогу.</a:t>
            </a:r>
          </a:p>
        </p:txBody>
      </p:sp>
    </p:spTree>
    <p:extLst>
      <p:ext uri="{BB962C8B-B14F-4D97-AF65-F5344CB8AC3E}">
        <p14:creationId xmlns:p14="http://schemas.microsoft.com/office/powerpoint/2010/main" val="4194930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E4FDBA-5EBA-6B4C-9577-D33E34F0F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531" y="762000"/>
            <a:ext cx="9763125" cy="5240319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Мелодии данной оперы полностью соответствуют героям и описывают их характер и настроение.Опера в целом оптимистична: прославление могущественных,животворных сил природы,несущих людям счастье – коренится в народной поэзии.</a:t>
            </a:r>
          </a:p>
        </p:txBody>
      </p:sp>
    </p:spTree>
    <p:extLst>
      <p:ext uri="{BB962C8B-B14F-4D97-AF65-F5344CB8AC3E}">
        <p14:creationId xmlns:p14="http://schemas.microsoft.com/office/powerpoint/2010/main" val="411111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A86883-224B-9E49-806B-DEE234C93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908" y="285750"/>
            <a:ext cx="8953499" cy="6026131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К  работе над оперой Николай Андреевич приступил летом 1880 года. За основу сюжета он взял стихотворную пьесу А.Островского «Снегурочка» которая была издана в 1873 году.</a:t>
            </a:r>
          </a:p>
        </p:txBody>
      </p:sp>
    </p:spTree>
    <p:extLst>
      <p:ext uri="{BB962C8B-B14F-4D97-AF65-F5344CB8AC3E}">
        <p14:creationId xmlns:p14="http://schemas.microsoft.com/office/powerpoint/2010/main" val="318197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783D69-D7B0-AF44-998C-31FA1AA13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656" y="440531"/>
            <a:ext cx="9153295" cy="5823725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Большая часть публики и особенно критики  встретили пьесу холодно.Образы и иносказания ее были малопонятны современникам. Поверхностно восприняв пьесу,критики тут же обвинили автора в уходе от реальности.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74953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4A76CEE-E92F-0442-B764-E74B1B982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1594" y="464344"/>
            <a:ext cx="9263062" cy="5881687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Сам Римский-Корсаков при первом знакомстве с пьесой не слишком проникся ею.Лишь при повторном прочтении спустя время он вдруг «прозрел», ему открылась вся глубина и поэтичность произведения. Он моментально зажегся желанием написать оперу на сюжет.</a:t>
            </a:r>
          </a:p>
        </p:txBody>
      </p:sp>
    </p:spTree>
    <p:extLst>
      <p:ext uri="{BB962C8B-B14F-4D97-AF65-F5344CB8AC3E}">
        <p14:creationId xmlns:p14="http://schemas.microsoft.com/office/powerpoint/2010/main" val="392838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B5CEF8-4BDE-054F-B3B5-F22C96270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1123" y="428625"/>
            <a:ext cx="9274969" cy="5738813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Композитор сам выступил либреттистом,внося изменения в оригинальный текст Островского. Работа была завершена за считанные месяцы. Писал он ее быстро и легко,вдохновенно, «Снегурочка» стала для него самой любимой оперой.</a:t>
            </a:r>
          </a:p>
        </p:txBody>
      </p:sp>
    </p:spTree>
    <p:extLst>
      <p:ext uri="{BB962C8B-B14F-4D97-AF65-F5344CB8AC3E}">
        <p14:creationId xmlns:p14="http://schemas.microsoft.com/office/powerpoint/2010/main" val="121183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A6C6F-287A-284C-89D8-BA967F87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558" y="355618"/>
            <a:ext cx="7958331" cy="1077229"/>
          </a:xfrm>
        </p:spPr>
        <p:txBody>
          <a:bodyPr/>
          <a:lstStyle/>
          <a:p>
            <a:r>
              <a:rPr lang="ru-RU"/>
              <a:t>Характеристика главных героев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27B15B-0B47-0742-8B54-727B6C818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308" y="1143000"/>
            <a:ext cx="8815581" cy="490694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/>
              <a:t>Мороз – противопоставление Солнцу,божество,приносящее гибель и разрушение. Их противостояние обострилось,когда у Весны и Мороза,появилось дитя – Снегурочка. </a:t>
            </a:r>
          </a:p>
          <a:p>
            <a:pPr algn="ctr"/>
            <a:r>
              <a:rPr lang="ru-RU" sz="3600"/>
              <a:t>Снегурочка - прекрасная дева с холодным сердцем,не способным любить.</a:t>
            </a:r>
          </a:p>
        </p:txBody>
      </p:sp>
    </p:spTree>
    <p:extLst>
      <p:ext uri="{BB962C8B-B14F-4D97-AF65-F5344CB8AC3E}">
        <p14:creationId xmlns:p14="http://schemas.microsoft.com/office/powerpoint/2010/main" val="271626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5AAD62-827B-FF48-997B-3415CA0E6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813" y="428626"/>
            <a:ext cx="9105670" cy="5883256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Мизгирь – купец,род занятий которого чужд крестьянскому образу жизни,его воспринимают как чужака,несущего смутную угрозу.</a:t>
            </a:r>
          </a:p>
          <a:p>
            <a:pPr algn="ctr"/>
            <a:r>
              <a:rPr lang="ru-RU" sz="3600"/>
              <a:t>Пастушок Лель,пробуждающий своими поэтическими песнями и сладким голосом все живое к любви и чувствам.</a:t>
            </a:r>
          </a:p>
        </p:txBody>
      </p:sp>
    </p:spTree>
    <p:extLst>
      <p:ext uri="{BB962C8B-B14F-4D97-AF65-F5344CB8AC3E}">
        <p14:creationId xmlns:p14="http://schemas.microsoft.com/office/powerpoint/2010/main" val="731621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5C2B46-C83A-1C41-8330-CFC55A284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684" y="534212"/>
            <a:ext cx="7958331" cy="1077229"/>
          </a:xfrm>
        </p:spPr>
        <p:txBody>
          <a:bodyPr/>
          <a:lstStyle/>
          <a:p>
            <a:r>
              <a:rPr lang="ru-RU"/>
              <a:t>Музыкальные образы героев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8BB63E-724B-0146-B7DD-6483E508C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434" y="1404938"/>
            <a:ext cx="8736576" cy="4597381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Ария Снегурочки создаёт пленительный,грациозный и наивный образ прекрасной,но холодной девушки. Изящная,подвижная мелодия с игривой россыпью колоратур лирического сопрано.</a:t>
            </a:r>
          </a:p>
        </p:txBody>
      </p:sp>
    </p:spTree>
    <p:extLst>
      <p:ext uri="{BB962C8B-B14F-4D97-AF65-F5344CB8AC3E}">
        <p14:creationId xmlns:p14="http://schemas.microsoft.com/office/powerpoint/2010/main" val="2414294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B53352B-8572-5245-A32D-BD0DD412C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1" y="619125"/>
            <a:ext cx="9298782" cy="547844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/>
              <a:t>Верендей – представляет собой торжественный марш. Громкие возгласы труб,тромбонов и других духовых инструментов,которые контрастируют с легкими пиццикато у скрипок.</a:t>
            </a:r>
          </a:p>
          <a:p>
            <a:pPr algn="ctr"/>
            <a:r>
              <a:rPr lang="ru-RU" sz="3600"/>
              <a:t>Весна  - это нежные обаятельные напевы.</a:t>
            </a:r>
          </a:p>
          <a:p>
            <a:pPr algn="ctr"/>
            <a:r>
              <a:rPr lang="ru-RU" sz="3600"/>
              <a:t>Появление Леля сопровождается в оркестре нежными переливами кларнета(иногда гобоя).</a:t>
            </a:r>
          </a:p>
        </p:txBody>
      </p:sp>
    </p:spTree>
    <p:extLst>
      <p:ext uri="{BB962C8B-B14F-4D97-AF65-F5344CB8AC3E}">
        <p14:creationId xmlns:p14="http://schemas.microsoft.com/office/powerpoint/2010/main" val="250337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13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Мэдисон</vt:lpstr>
      <vt:lpstr>«Снегурочка»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Характеристика главных героев </vt:lpstr>
      <vt:lpstr>Презентация PowerPoint</vt:lpstr>
      <vt:lpstr>Музыкальные образы героев </vt:lpstr>
      <vt:lpstr>Презентация PowerPoint</vt:lpstr>
      <vt:lpstr>Презентация PowerPoint</vt:lpstr>
      <vt:lpstr>Выводы к прослушанной музыке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«Снегурочка»</dc:title>
  <cp:revision>1</cp:revision>
  <dcterms:modified xsi:type="dcterms:W3CDTF">2018-01-12T16:40:15Z</dcterms:modified>
</cp:coreProperties>
</file>