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69F578A-83F2-4757-A7EA-22213D31ECA9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3771AD-D4E3-4FFD-9864-867786D347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1%8E%D0%BC%D0%B8%D0%BD%D0%B5%D1%81%D1%86%D0%B5%D0%BD%D1%86%D0%B8%D1%8F" TargetMode="External"/><Relationship Id="rId2" Type="http://schemas.openxmlformats.org/officeDocument/2006/relationships/hyperlink" Target="https://ru.wikipedia.org/wiki/%D0%A0%D0%BE%D1%82%D0%BE%D1%81%D0%BA%D0%BE%D0%BF%D0%B8%D1%80%D0%BE%D0%B2%D0%B0%D0%BD%D0%B8%D0%B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D%D0%B5%D0%B3%D1%83%D1%80%D0%BE%D1%87%D0%BA%D0%B0" TargetMode="External"/><Relationship Id="rId2" Type="http://schemas.openxmlformats.org/officeDocument/2006/relationships/hyperlink" Target="https://ru.wikipedia.org/wiki/%D0%94%D0%B5%D0%B4_%D0%9C%D0%BE%D1%80%D0%BE%D0%B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B%D0%B5%D0%BB%D1%8C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4%D1%91%D0%B4%D0%BE%D1%80%D0%BE%D0%B2,_%D0%9D%D0%B8%D0%BA%D0%BE%D0%BB%D0%B0%D0%B9_%D0%9F%D0%B5%D1%82%D1%80%D0%BE%D0%B2%D0%B8%D1%87_(%D1%80%D0%B5%D0%B6%D0%B8%D1%81%D1%81%D1%91%D1%80)" TargetMode="External"/><Relationship Id="rId13" Type="http://schemas.openxmlformats.org/officeDocument/2006/relationships/hyperlink" Target="https://ru.wikipedia.org/w/index.php?title=%D0%9A%D0%BE%D0%BC%D0%BE%D0%B2%D0%B0,_%D0%95%D0%BB%D0%B8%D0%B7%D0%B0%D0%B2%D0%B5%D1%82%D0%B0_%D0%A4%D1%91%D0%B4%D0%BE%D1%80%D0%BE%D0%B2%D0%BD%D0%B0&amp;action=edit&amp;redlink=1" TargetMode="External"/><Relationship Id="rId18" Type="http://schemas.openxmlformats.org/officeDocument/2006/relationships/hyperlink" Target="https://ru.wikipedia.org/wiki/%D0%94%D0%B0%D0%BD%D0%B8%D0%BB%D0%B5%D0%B2%D0%B8%D1%87,_%D0%92%D0%BB%D0%B0%D0%B4%D0%B8%D0%BC%D0%B8%D1%80_%D0%9F%D0%B5%D1%82%D1%80%D0%BE%D0%B2%D0%B8%D1%87" TargetMode="External"/><Relationship Id="rId26" Type="http://schemas.openxmlformats.org/officeDocument/2006/relationships/hyperlink" Target="https://ru.wikipedia.org/wiki/%D0%9A%D0%B0%D1%87%D0%B0%D0%BD%D0%BE%D0%B2,_%D0%A0%D0%BE%D0%BC%D0%B0%D0%BD_%D0%90%D0%B1%D0%B5%D0%BB%D0%B5%D0%B2%D0%B8%D1%87" TargetMode="External"/><Relationship Id="rId3" Type="http://schemas.openxmlformats.org/officeDocument/2006/relationships/hyperlink" Target="https://ru.wikipedia.org/wiki/%D0%A1%D0%BD%D0%B5%D0%B6%D0%BA%D0%BE-%D0%91%D0%BB%D0%BE%D1%86%D0%BA%D0%B0%D1%8F,_%D0%90%D0%BB%D0%B5%D0%BA%D1%81%D0%B0%D0%BD%D0%B4%D1%80%D0%B0_%D0%93%D0%B0%D0%B2%D1%80%D0%B8%D0%BB%D0%BE%D0%B2%D0%BD%D0%B0" TargetMode="External"/><Relationship Id="rId21" Type="http://schemas.openxmlformats.org/officeDocument/2006/relationships/hyperlink" Target="https://ru.wikipedia.org/wiki/%D0%A0%D0%B5%D0%B7%D1%86%D0%BE%D0%B2%D0%B0,_%D0%9B%D0%B8%D0%B4%D0%B8%D1%8F_%D0%90%D0%BB%D0%B5%D0%BA%D1%81%D0%B5%D0%B5%D0%B2%D0%BD%D0%B0" TargetMode="External"/><Relationship Id="rId7" Type="http://schemas.openxmlformats.org/officeDocument/2006/relationships/hyperlink" Target="https://ru.wikipedia.org/wiki/%D0%9D%D0%B8%D0%BA%D0%B8%D1%82%D0%B8%D0%BD,_%D0%92%D0%B8%D0%BA%D1%82%D0%BE%D1%80_%D0%90%D0%BB%D0%B5%D0%BA%D1%81%D0%B0%D0%BD%D0%B4%D1%80%D0%BE%D0%B2%D0%B8%D1%87" TargetMode="External"/><Relationship Id="rId12" Type="http://schemas.openxmlformats.org/officeDocument/2006/relationships/hyperlink" Target="https://ru.wikipedia.org/wiki/%D0%90%D1%80%D0%B1%D0%B5%D0%BA%D0%BE%D0%B2,_%D0%92%D0%BB%D0%B0%D0%B4%D0%B8%D0%BC%D0%B8%D1%80_%D0%93%D1%80%D0%B8%D0%B3%D0%BE%D1%80%D1%8C%D0%B5%D0%B2%D0%B8%D1%87" TargetMode="External"/><Relationship Id="rId17" Type="http://schemas.openxmlformats.org/officeDocument/2006/relationships/hyperlink" Target="https://ru.wikipedia.org/wiki/%D0%94%D0%B0%D0%B2%D1%8B%D0%B4%D0%BE%D0%B2,_%D0%A0%D0%BE%D0%BC%D0%B0%D0%BD_%D0%92%D0%BB%D0%B0%D0%B4%D0%B8%D0%BC%D0%B8%D1%80%D0%BE%D0%B2%D0%B8%D1%87" TargetMode="External"/><Relationship Id="rId25" Type="http://schemas.openxmlformats.org/officeDocument/2006/relationships/hyperlink" Target="https://ru.wikipedia.org/wiki/%D0%A7%D0%B8%D0%BA%D0%B8%D0%BD,_%D0%9A%D0%BE%D0%BD%D1%81%D1%82%D0%B0%D0%BD%D1%82%D0%B8%D0%BD_%D0%98%D0%B2%D0%B0%D0%BD%D0%BE%D0%B2%D0%B8%D1%87" TargetMode="External"/><Relationship Id="rId2" Type="http://schemas.openxmlformats.org/officeDocument/2006/relationships/hyperlink" Target="https://ru.wikipedia.org/wiki/%D0%98%D0%B2%D0%B0%D0%BD%D0%BE%D0%B2-%D0%92%D0%B0%D0%BD%D0%BE,_%D0%98%D0%B2%D0%B0%D0%BD_%D0%9F%D0%B5%D1%82%D1%80%D0%BE%D0%B2%D0%B8%D1%87" TargetMode="External"/><Relationship Id="rId16" Type="http://schemas.openxmlformats.org/officeDocument/2006/relationships/hyperlink" Target="https://ru.wikipedia.org/wiki/%D0%91%D1%83%D1%82%D0%B0%D0%BA%D0%BE%D0%B2,_%D0%91%D0%BE%D1%80%D0%B8%D1%81_%D0%9F%D0%B5%D1%82%D1%80%D0%BE%D0%B2%D0%B8%D1%87" TargetMode="External"/><Relationship Id="rId20" Type="http://schemas.openxmlformats.org/officeDocument/2006/relationships/hyperlink" Target="https://ru.wikipedia.org/w/index.php?title=%D0%94%D0%BE%D0%BB%D0%B3%D0%B8%D1%85,_%D0%92%D0%B0%D0%B4%D0%B8%D0%BC_%D0%A1%D0%B5%D0%BC%D1%91%D0%BD%D0%BE%D0%B2%D0%B8%D1%87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C%D0%B8%D0%BB%D1%8C%D1%87%D0%B8%D0%BD,_%D0%9B%D0%B5%D0%B2_%D0%98%D1%81%D0%B0%D0%B0%D0%BA%D0%BE%D0%B2%D0%B8%D1%87" TargetMode="External"/><Relationship Id="rId11" Type="http://schemas.openxmlformats.org/officeDocument/2006/relationships/hyperlink" Target="https://ru.wikipedia.org/wiki/%D0%9F%D1%80%D1%8B%D1%82%D0%BA%D0%BE%D0%B2,_%D0%AE%D1%80%D0%B8%D0%B9_%D0%90%D0%BB%D0%B5%D0%BA%D1%81%D0%B0%D0%BD%D0%B4%D1%80%D0%BE%D0%B2%D0%B8%D1%87" TargetMode="External"/><Relationship Id="rId24" Type="http://schemas.openxmlformats.org/officeDocument/2006/relationships/hyperlink" Target="https://ru.wikipedia.org/wiki/%D0%9A%D0%BE%D1%82%D1%91%D0%BD%D0%BE%D1%87%D0%BA%D0%B8%D0%BD,_%D0%92%D1%8F%D1%87%D0%B5%D1%81%D0%BB%D0%B0%D0%B2_%D0%9C%D0%B8%D1%85%D0%B0%D0%B9%D0%BB%D0%BE%D0%B2%D0%B8%D1%87" TargetMode="External"/><Relationship Id="rId5" Type="http://schemas.openxmlformats.org/officeDocument/2006/relationships/hyperlink" Target="https://ru.wikipedia.org/wiki/%D0%A8%D0%B2%D0%B0%D1%80%D1%86,_%D0%9B%D0%B5%D0%B2_%D0%90%D0%BB%D0%B5%D0%BA%D1%81%D0%B0%D0%BD%D0%B4%D1%80%D0%BE%D0%B2%D0%B8%D1%87" TargetMode="External"/><Relationship Id="rId15" Type="http://schemas.openxmlformats.org/officeDocument/2006/relationships/hyperlink" Target="https://ru.wikipedia.org/wiki/%D0%9B%D0%B0%D0%BB%D0%B0%D1%8F%D0%BD%D1%86,_%D0%92%D0%B0%D0%BB%D0%B5%D0%BD%D1%82%D0%B8%D0%BD_%D0%93%D0%B5%D0%BE%D1%80%D0%B3%D0%B8%D0%B5%D0%B2%D0%B8%D1%87" TargetMode="External"/><Relationship Id="rId23" Type="http://schemas.openxmlformats.org/officeDocument/2006/relationships/hyperlink" Target="https://ru.wikipedia.org/wiki/%D0%9A%D0%BE%D0%B7%D0%BB%D0%BE%D0%B2,_%D0%93%D1%80%D0%B8%D0%B3%D0%BE%D1%80%D0%B8%D0%B9_%D0%9C%D0%B8%D1%82%D1%80%D0%BE%D1%84%D0%B0%D0%BD%D0%BE%D0%B2%D0%B8%D1%87" TargetMode="External"/><Relationship Id="rId10" Type="http://schemas.openxmlformats.org/officeDocument/2006/relationships/hyperlink" Target="https://ru.wikipedia.org/wiki/%D0%90%D0%B7%D0%B0%D1%80%D1%85,_%D0%9B%D0%B0%D0%BD%D0%B0_%D0%90%D0%BB%D0%B5%D0%BA%D1%81%D0%B0%D0%BD%D0%B4%D1%80%D0%BE%D0%B2%D0%BD%D0%B0" TargetMode="External"/><Relationship Id="rId19" Type="http://schemas.openxmlformats.org/officeDocument/2006/relationships/hyperlink" Target="https://ru.wikipedia.org/wiki/%D0%9F%D1%80%D0%B8%D0%B2%D0%B0%D0%BB%D0%BE%D0%B2%D0%B0,_%D0%9D%D0%B0%D0%B4%D0%B5%D0%B6%D0%B4%D0%B0_%D0%9C%D0%B8%D1%85%D0%B0%D0%B9%D0%BB%D0%BE%D0%B2%D0%BD%D0%B0" TargetMode="External"/><Relationship Id="rId4" Type="http://schemas.openxmlformats.org/officeDocument/2006/relationships/hyperlink" Target="https://ru.wikipedia.org/wiki/%D0%A0%D0%B8%D0%BC%D1%81%D0%BA%D0%B8%D0%B9-%D0%9A%D0%BE%D1%80%D1%81%D0%B0%D0%BA%D0%BE%D0%B2,_%D0%9D%D0%B8%D0%BA%D0%BE%D0%BB%D0%B0%D0%B9_%D0%90%D0%BD%D0%B4%D1%80%D0%B5%D0%B5%D0%B2%D0%B8%D1%87" TargetMode="External"/><Relationship Id="rId9" Type="http://schemas.openxmlformats.org/officeDocument/2006/relationships/hyperlink" Target="https://ru.wikipedia.org/wiki/%D0%9F%D0%B5%D0%BA%D0%B0%D1%80%D1%8C,_%D0%92%D0%BB%D0%B0%D0%B4%D0%B8%D0%BC%D0%B8%D1%80_%D0%98%D0%B7%D1%80%D0%B0%D0%B8%D0%BB%D0%B5%D0%B2%D0%B8%D1%87" TargetMode="External"/><Relationship Id="rId14" Type="http://schemas.openxmlformats.org/officeDocument/2006/relationships/hyperlink" Target="https://ru.wikipedia.org/wiki/%D0%91%D0%BE%D1%82%D0%BE%D0%B2,_%D0%9C%D0%B8%D1%85%D0%B0%D0%B8%D0%BB_%D0%90%D0%BB%D0%B5%D0%BA%D1%81%D0%B5%D0%B5%D0%B2%D0%B8%D1%87" TargetMode="External"/><Relationship Id="rId22" Type="http://schemas.openxmlformats.org/officeDocument/2006/relationships/hyperlink" Target="https://ru.wikipedia.org/wiki/%D0%95%D0%BF%D0%B8%D1%84%D0%B0%D0%BD%D0%BE%D0%B2%D0%B0,_%D0%A4%D0%B0%D0%B8%D0%BD%D0%B0_%D0%93%D0%B5%D0%BE%D1%80%D0%B3%D0%B8%D0%B5%D0%B2%D0%BD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E%D1%80%D0%B8%D1%81%D0%B5%D0%BD%D0%BA%D0%BE,_%D0%92%D0%B5%D1%80%D0%BE%D0%BD%D0%B8%D0%BA%D0%B0_%D0%98%D0%B2%D0%B0%D0%BD%D0%BE%D0%B2%D0%BD%D0%B0" TargetMode="External"/><Relationship Id="rId3" Type="http://schemas.openxmlformats.org/officeDocument/2006/relationships/hyperlink" Target="https://ru.wikipedia.org/wiki/%D0%92%D0%BE%D0%B8%D0%BD%D0%BE%D0%B2,_%D0%9D%D0%B8%D0%BA%D0%BE%D0%BB%D0%B0%D0%B9_%D0%92%D0%B0%D1%81%D0%B8%D0%BB%D1%8C%D0%B5%D0%B2%D0%B8%D1%87" TargetMode="External"/><Relationship Id="rId7" Type="http://schemas.openxmlformats.org/officeDocument/2006/relationships/hyperlink" Target="https://ru.wikipedia.org/wiki/%D0%9D%D0%B5%D0%B1%D0%BE%D0%BB%D1%8C%D1%81%D0%B8%D0%BD,_%D0%92%D0%B0%D1%81%D0%B8%D0%BB%D0%B8%D0%B9_%D0%92%D0%B0%D1%81%D0%B8%D0%BB%D1%8C%D0%B5%D0%B2%D0%B8%D1%87" TargetMode="External"/><Relationship Id="rId12" Type="http://schemas.openxmlformats.org/officeDocument/2006/relationships/hyperlink" Target="https://ru.wikipedia.org/wiki/%D0%97%D1%83%D0%B5%D0%B2%D0%B0,_%D0%90%D0%BD%D0%B0%D1%81%D1%82%D0%B0%D1%81%D0%B8%D1%8F_%D0%9F%D0%BB%D0%B0%D1%82%D0%BE%D0%BD%D0%BE%D0%B2%D0%BD%D0%B0" TargetMode="External"/><Relationship Id="rId2" Type="http://schemas.openxmlformats.org/officeDocument/2006/relationships/hyperlink" Target="https://ru.wikipedia.org/wiki/%D0%A1%D0%B2%D0%B5%D1%82%D0%BB%D0%B8%D1%86%D0%B0,_%D0%98%D1%80%D0%B8%D0%BD%D0%B0_%D0%93%D0%B5%D0%BE%D1%80%D0%B3%D0%B8%D0%B5%D0%B2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1%83%D1%80%D0%BC%D0%B5%D0%B9%D1%81%D1%82%D0%B5%D1%80,_%D0%92%D0%BB%D0%B0%D0%B4%D0%B8%D0%BC%D0%B8%D1%80_%D0%9F%D0%B0%D0%B2%D0%BB%D0%BE%D0%B2%D0%B8%D1%87" TargetMode="External"/><Relationship Id="rId11" Type="http://schemas.openxmlformats.org/officeDocument/2006/relationships/hyperlink" Target="https://ru.wikipedia.org/w/index.php?title=%D0%9B%D0%B5%D0%BE%D0%BD%D0%B8%D0%B4_%D0%9A%D1%82%D0%B8%D1%82%D0%BE%D1%80%D0%BE%D0%B2&amp;action=edit&amp;redlink=1" TargetMode="External"/><Relationship Id="rId5" Type="http://schemas.openxmlformats.org/officeDocument/2006/relationships/hyperlink" Target="https://ru.wikipedia.org/wiki/%D0%9F%D1%80%D0%B8%D0%BB%D1%83%D1%86%D0%BA%D0%B8%D0%B9,_%D0%9D%D0%B8%D0%BA%D0%BE%D0%BB%D0%B0%D0%B9_%D0%A1%D1%82%D0%B5%D0%BF%D0%B0%D0%BD%D0%BE%D0%B2%D0%B8%D1%87" TargetMode="External"/><Relationship Id="rId10" Type="http://schemas.openxmlformats.org/officeDocument/2006/relationships/hyperlink" Target="https://ru.wikipedia.org/w/index.php?title=%D0%92%D0%B5%D0%BD%D0%B8%D0%B0%D0%BC%D0%B8%D0%BD_%D0%A8%D0%B5%D0%B2%D1%86%D0%BE%D0%B2&amp;action=edit&amp;redlink=1" TargetMode="External"/><Relationship Id="rId4" Type="http://schemas.openxmlformats.org/officeDocument/2006/relationships/hyperlink" Target="https://ru.wikipedia.org/wiki/%D0%9F%D0%B5%D1%82%D1%80%D0%BE%D0%B2%D0%B0,_%D0%95%D0%BB%D0%B5%D0%BD%D0%B0_%D0%9D%D0%B8%D0%BA%D0%BE%D0%BB%D0%B0%D0%B5%D0%B2%D0%BD%D0%B0" TargetMode="External"/><Relationship Id="rId9" Type="http://schemas.openxmlformats.org/officeDocument/2006/relationships/hyperlink" Target="https://ru.wikipedia.org/wiki/%D0%9C%D0%B0%D1%81%D0%BB%D0%B5%D0%BD%D0%BD%D0%B8%D0%BA%D0%BE%D0%B2%D0%B0,_%D0%98%D1%80%D0%B8%D0%BD%D0%B0_%D0%98%D0%B2%D0%B0%D0%BD%D0%BE%D0%B2%D0%BD%D0%B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ru/search?newwindow=1&amp;rlz=1C1AOHY_ruRU708RU709&amp;q=%D1%81%D0%BD%D0%B5%D0%B3%D1%83%D1%80%D0%BE%D1%87%D0%BA%D0%B0+1952+%D0%BA%D0%BE%D0%BC%D0%BF%D0%BE%D0%B7%D0%B8%D1%82%D0%BE%D1%80&amp;stick=H4sIAAAAAAAAAOPgE-LSz9U3MDLPNs0u1hLOTrbST8vMyQUTVrmlxZnJAA74N7wjAAAA&amp;sa=X&amp;ved=0ahUKEwjuz_6BtcvYAhXCQpoKHaIkDPoQ6BMIqAEoADAT" TargetMode="External"/><Relationship Id="rId13" Type="http://schemas.openxmlformats.org/officeDocument/2006/relationships/hyperlink" Target="https://www.google.ru/search?newwindow=1&amp;rlz=1C1AOHY_ruRU708RU709&amp;q=%D0%91%D0%BE%D0%B1%D1%8B%D0%BB%D1%8C&amp;stick=H4sIAAAAAAAAAOPgE-LSz9U3MDLPNs0uVuIGsQ0Nkw3yDKq0JLKTrfTTMnNywYRVckZiUWJySWpRMQDZiIlZNQAAAA&amp;sa=X&amp;ved=0ahUKEwjuz_6BtcvYAhXCQpoKHaIkDPoQmxMIrwEoAzAU" TargetMode="External"/><Relationship Id="rId18" Type="http://schemas.openxmlformats.org/officeDocument/2006/relationships/hyperlink" Target="https://www.google.ru/search?newwindow=1&amp;rlz=1C1AOHY_ruRU708RU709&amp;q=%D0%90%D0%BB%D0%B5%D0%BA%D1%81%D0%B0%D0%BD%D0%B4%D1%80%D0%B0+%D0%A1%D0%BD%D0%B5%D0%B6%D0%BA%D0%BE-%D0%91%D0%BB%D0%BE%D1%86%D0%BA%D0%B0%D1%8F&amp;stick=H4sIAAAAAAAAAOPgE-LSz9U3MDLPNs0uVgKzs5IsDLNMtCSyk6300zJzcsGEVXFyUWpqXkFOYiUAwvxNyjQAAAA&amp;sa=X&amp;ved=0ahUKEwjuz_6BtcvYAhXCQpoKHaIkDPoQmxMItgEoAjAV" TargetMode="External"/><Relationship Id="rId3" Type="http://schemas.openxmlformats.org/officeDocument/2006/relationships/hyperlink" Target="https://www.google.ru/search?newwindow=1&amp;rlz=1C1AOHY_ruRU708RU709&amp;q=%D0%A1%D0%A1%D0%A1%D0%A0&amp;stick=H4sIAAAAAAAAAOPgE-LSz9U3MDLPNs0uVgKzTcuqjKsKtcyyk6300zJzcsGEVWZeZklmYo5CSUZqYklRZjKQWZSanpmfB2bkpCYWpyqkJJakAgA0d47RUgAAAA&amp;sa=X&amp;ved=0ahUKEwjuz_6BtcvYAhXCQpoKHaIkDPoQmxMInQEoATAQ" TargetMode="External"/><Relationship Id="rId7" Type="http://schemas.openxmlformats.org/officeDocument/2006/relationships/hyperlink" Target="https://www.google.ru/search?newwindow=1&amp;rlz=1C1AOHY_ruRU708RU709&amp;q=%D0%B0+%D0%BD+%D0%BE%D1%81%D1%82%D1%80%D0%BE%D0%B2%D1%81%D0%BA%D0%B8%D0%B9&amp;stick=H4sIAAAAAAAAAOPgE-LSz9U3MDLPNs0uVuIEsU2KTCwttYSzk6300zJzcsGEVXFJflElAEWN6hQuAAAA&amp;sa=X&amp;ved=0ahUKEwjuz_6BtcvYAhXCQpoKHaIkDPoQmxMIpQEoATAS" TargetMode="External"/><Relationship Id="rId12" Type="http://schemas.openxmlformats.org/officeDocument/2006/relationships/hyperlink" Target="https://www.google.ru/search?newwindow=1&amp;rlz=1C1AOHY_ruRU708RU709&amp;q=%D0%91%D0%BE%D0%B1%D1%8B%D0%BB%D0%B8%D1%85%D0%B0&amp;stick=H4sIAAAAAAAAAOPgE-LSz9U3MDLPNs0uVuIGsQ0Nkw2KjLK0JLKTrfTTMnNywYRVckZiUWJySWpRMQDA8-x7NQAAAA&amp;sa=X&amp;ved=0ahUKEwjuz_6BtcvYAhXCQpoKHaIkDPoQmxMIrgEoAjAU" TargetMode="External"/><Relationship Id="rId17" Type="http://schemas.openxmlformats.org/officeDocument/2006/relationships/hyperlink" Target="https://www.google.ru/search?newwindow=1&amp;rlz=1C1AOHY_ruRU708RU709&amp;q=%D0%98%D0%B2%D0%B0%D0%BD+%D0%98%D0%B2%D0%B0%D0%BD%D0%BE%D0%B2-%D0%92%D0%B0%D0%BD%D0%BE&amp;stick=H4sIAAAAAAAAAOPgE-LSz9U3MDLPNs0uVuIEsU2M8goytCSyk6300zJzcsGEVXFyUWpqXkFOYiUAqDHXCTMAAAA&amp;sa=X&amp;ved=0ahUKEwjuz_6BtcvYAhXCQpoKHaIkDPoQmxMItQEoATAV" TargetMode="External"/><Relationship Id="rId2" Type="http://schemas.openxmlformats.org/officeDocument/2006/relationships/hyperlink" Target="https://www.google.ru/search?newwindow=1&amp;rlz=1C1AOHY_ruRU708RU709&amp;q=%D1%81%D0%BD%D0%B5%D0%B3%D1%83%D1%80%D0%BE%D1%87%D0%BA%D0%B0+1952+%D0%BF%D1%80%D0%B5%D0%BC%D1%8C%D0%B5%D1%80%D0%B0&amp;stick=H4sIAAAAAAAAAOPgE-LSz9U3MDLPNs0u1jLLTrbST8vMyQUTVpl5mSWZiTkKJRmpiSVFmclAZlFqemZ-HpiRk5pYnKqQkliSCgD29OjFRgAAAA&amp;sa=X&amp;ved=0ahUKEwjuz_6BtcvYAhXCQpoKHaIkDPoQ6BMInAEoADAQ" TargetMode="External"/><Relationship Id="rId16" Type="http://schemas.openxmlformats.org/officeDocument/2006/relationships/hyperlink" Target="https://www.google.ru/search?newwindow=1&amp;rlz=1C1AOHY_ruRU708RU709&amp;q=%D1%81%D0%BD%D0%B5%D0%B3%D1%83%D1%80%D0%BE%D1%87%D0%BA%D0%B0+1952+%D1%81%D1%86%D0%B5%D0%BD%D0%B0%D1%80%D0%B8%D0%B9&amp;stick=H4sIAAAAAAAAAOPgE-LSz9U3MDLPNs0u1pLITrbST8vMyQUTVsXJRampeQU5iZUArItTKCgAAAA&amp;sa=X&amp;ved=0ahUKEwjuz_6BtcvYAhXCQpoKHaIkDPoQ6BMItAEoADA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ru/search?newwindow=1&amp;rlz=1C1AOHY_ruRU708RU709&amp;q=%D1%81%D0%BD%D0%B5%D0%B3%D1%83%D1%80%D0%BE%D1%87%D0%BA%D0%B0+1952+%D0%B0%D0%B2%D1%82%D0%BE%D1%80+%D0%B8%D0%B4%D0%B5%D0%B8&amp;stick=H4sIAAAAAAAAAOPgE-LSz9U3MDLPNs0u1hLOTrbST8vMyQUTVsUl-UWVAHzeM5ojAAAA&amp;sa=X&amp;ved=0ahUKEwjuz_6BtcvYAhXCQpoKHaIkDPoQ6BMIpAEoADAS" TargetMode="External"/><Relationship Id="rId11" Type="http://schemas.openxmlformats.org/officeDocument/2006/relationships/hyperlink" Target="https://www.google.ru/search?newwindow=1&amp;rlz=1C1AOHY_ruRU708RU709&amp;q=%D0%94%D0%B5%D0%B4+%D0%9C%D0%BE%D1%80%D0%BE%D0%B7&amp;stick=H4sIAAAAAAAAAOPgE-LSz9U3MDLPNs0uVuIEsU2NstPztCSyk6300zJzcsGEVXJGYlFicklqUTEAhhRoBzMAAAA&amp;sa=X&amp;ved=0ahUKEwjuz_6BtcvYAhXCQpoKHaIkDPoQmxMIrQEoATAU" TargetMode="External"/><Relationship Id="rId5" Type="http://schemas.openxmlformats.org/officeDocument/2006/relationships/hyperlink" Target="https://www.google.ru/search?newwindow=1&amp;rlz=1C1AOHY_ruRU708RU709&amp;q=%D0%98%D0%B2%D0%B0%D0%BD+%D0%98%D0%B2%D0%B0%D0%BD%D0%BE%D0%B2-%D0%92%D0%B0%D0%BD%D0%BE&amp;stick=H4sIAAAAAAAAAOPgE-LSz9U3MDLPNs0uVuIEsU2M8goytMSyk6300zJzcsGEVUpmUWpySX4RAHfYbU8xAAAA&amp;sa=X&amp;ved=0ahUKEwjuz_6BtcvYAhXCQpoKHaIkDPoQmxMIoQEoATAR" TargetMode="External"/><Relationship Id="rId15" Type="http://schemas.openxmlformats.org/officeDocument/2006/relationships/hyperlink" Target="https://www.google.ru/search?newwindow=1&amp;rlz=1C1AOHY_ruRU708RU709&amp;q=%D0%A1%D0%BD%D0%B5%D0%B3%D1%83%D1%80%D0%BE%D1%87%D0%BA%D0%B0&amp;stick=H4sIAAAAAAAAAOPgE-LSz9U3MDLPNs0uVuIGsQ0Nkw3yjDK0JLKTrfTTMnNywYRVckZiUWJySWpRMQA0747ZNQAAAA&amp;sa=X&amp;ved=0ahUKEwjuz_6BtcvYAhXCQpoKHaIkDPoQmxMIsQEoBTAU" TargetMode="External"/><Relationship Id="rId10" Type="http://schemas.openxmlformats.org/officeDocument/2006/relationships/hyperlink" Target="https://www.google.ru/search?newwindow=1&amp;rlz=1C1AOHY_ruRU708RU709&amp;q=%D1%81%D0%BD%D0%B5%D0%B3%D1%83%D1%80%D0%BE%D1%87%D0%BA%D0%B0+1952+%D0%B3%D0%B5%D1%80%D0%BE%D0%B8&amp;stick=H4sIAAAAAAAAAOPgE-LSz9U3MDLPNs0u1pLITrbST8vMyQUTVskZiUWJySWpRcUA4oJtvygAAAA&amp;sa=X&amp;ved=0ahUKEwjuz_6BtcvYAhXCQpoKHaIkDPoQ6BMIrAEoADAU" TargetMode="External"/><Relationship Id="rId19" Type="http://schemas.openxmlformats.org/officeDocument/2006/relationships/hyperlink" Target="https://www.google.ru/search?newwindow=1&amp;rlz=1C1AOHY_ruRU708RU709&amp;q=%D0%9E%D0%BB%D0%B5%D0%B3+%D0%9B%D0%B5%D0%BE%D0%BD%D0%B8%D0%B4%D0%BE%D0%B2&amp;stick=H4sIAAAAAAAAAOPgE-LSz9U3MDLPNs0uVuIGsQ0Nkw2yjHK0JLKTrfTTMnNywYRVcXJRampeQU5iJQDu7594NQAAAA&amp;sa=X&amp;ved=0ahUKEwjuz_6BtcvYAhXCQpoKHaIkDPoQmxMItwEoAzAV" TargetMode="External"/><Relationship Id="rId4" Type="http://schemas.openxmlformats.org/officeDocument/2006/relationships/hyperlink" Target="https://www.google.ru/search?newwindow=1&amp;rlz=1C1AOHY_ruRU708RU709&amp;q=%D1%81%D0%BD%D0%B5%D0%B3%D1%83%D1%80%D0%BE%D1%87%D0%BA%D0%B0+1952+%D1%80%D0%B5%D0%B6%D0%B8%D1%81%D1%81%D0%B5%D1%80&amp;stick=H4sIAAAAAAAAAOPgE-LSz9U3MDLPNs0u1hLLTrbST8vMyQUTVimZRanJJflFAJgFI7QmAAAA&amp;sa=X&amp;ved=0ahUKEwjuz_6BtcvYAhXCQpoKHaIkDPoQ6BMIoAEoADAR" TargetMode="External"/><Relationship Id="rId9" Type="http://schemas.openxmlformats.org/officeDocument/2006/relationships/hyperlink" Target="https://www.google.ru/search?newwindow=1&amp;rlz=1C1AOHY_ruRU708RU709&amp;q=%D1%80%D0%B8%D0%BC%D1%81%D0%BA%D0%B8%D0%B9+%D0%BA%D0%BE%D1%80%D1%81%D0%B0%D0%BA%D0%BE%D0%B2&amp;stick=H4sIAAAAAAAAAOPgE-LSz9U3MDLPNs0uVuIAsbMNy6u0hLOTrfTTMnNywYRVbmlxZjIABjy48i0AAAA&amp;sa=X&amp;ved=0ahUKEwjuz_6BtcvYAhXCQpoKHaIkDPoQmxMIqQEoATAT" TargetMode="External"/><Relationship Id="rId14" Type="http://schemas.openxmlformats.org/officeDocument/2006/relationships/hyperlink" Target="https://www.google.ru/search?newwindow=1&amp;rlz=1C1AOHY_ruRU708RU709&amp;q=%D0%9B%D0%B5%D0%BB%D1%8C&amp;stick=H4sIAAAAAAAAAOPgE-LSz9U3MDLPNs0uVuIGsQ0Nkw3yLIq1JLKTrfTTMnNywYRVckZiUWJySWpRMQD6rSj4NQAAAA&amp;sa=X&amp;ved=0ahUKEwjuz_6BtcvYAhXCQpoKHaIkDPoQmxMIsAEoBDA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14290"/>
            <a:ext cx="3905261" cy="5857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072330" y="521495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Амирова</a:t>
            </a:r>
            <a:r>
              <a:rPr lang="ru-RU" dirty="0" smtClean="0"/>
              <a:t> </a:t>
            </a:r>
            <a:r>
              <a:rPr lang="ru-RU" dirty="0" err="1" smtClean="0"/>
              <a:t>Алия</a:t>
            </a:r>
            <a:r>
              <a:rPr lang="ru-RU" dirty="0" smtClean="0"/>
              <a:t> 7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История создания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 первой половине 1950-х годов студия «</a:t>
            </a:r>
            <a:r>
              <a:rPr lang="ru-RU" dirty="0" err="1" smtClean="0"/>
              <a:t>Союзмультфильм</a:t>
            </a:r>
            <a:r>
              <a:rPr lang="ru-RU" dirty="0" smtClean="0"/>
              <a:t>» выпускает известные фильмы «классического» направления — преимущественно детские, часто основанные на применении «эклера» (</a:t>
            </a:r>
            <a:r>
              <a:rPr lang="ru-RU" dirty="0" err="1" smtClean="0">
                <a:hlinkClick r:id="rId2" tooltip="Ротоскопирование"/>
              </a:rPr>
              <a:t>ротоскопа</a:t>
            </a:r>
            <a:r>
              <a:rPr lang="ru-RU" dirty="0" smtClean="0"/>
              <a:t>). В этот период сняты такие знаменитые ленты, как «Сказка о рыбаке и рыбке» (1950) и «Каштанка» (1952) М. М. </a:t>
            </a:r>
            <a:r>
              <a:rPr lang="ru-RU" dirty="0" err="1" smtClean="0"/>
              <a:t>Цехановского</a:t>
            </a:r>
            <a:r>
              <a:rPr lang="ru-RU" dirty="0" smtClean="0"/>
              <a:t>, «Снегурочка» (1952) И. П. </a:t>
            </a:r>
            <a:r>
              <a:rPr lang="ru-RU" dirty="0" err="1" smtClean="0"/>
              <a:t>Иванова-Вано</a:t>
            </a:r>
            <a:r>
              <a:rPr lang="ru-RU" dirty="0" smtClean="0"/>
              <a:t> и др. В фильме «Снегурочка» был использован предложенный В. А. Никитиным новаторский художественный приём — применение </a:t>
            </a:r>
            <a:r>
              <a:rPr lang="ru-RU" dirty="0" smtClean="0">
                <a:hlinkClick r:id="rId3" tooltip="Люминесценция"/>
              </a:rPr>
              <a:t>люминесцентных</a:t>
            </a:r>
            <a:r>
              <a:rPr lang="ru-RU" dirty="0" smtClean="0"/>
              <a:t> красок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Сюжет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Заканчивается зима, и </a:t>
            </a:r>
            <a:r>
              <a:rPr lang="ru-RU" dirty="0" smtClean="0">
                <a:hlinkClick r:id="rId2" tooltip="Дед Мороз"/>
              </a:rPr>
              <a:t>Дед Мороз</a:t>
            </a:r>
            <a:r>
              <a:rPr lang="ru-RU" dirty="0" smtClean="0"/>
              <a:t> собирается на север. Что же делать с дочкой </a:t>
            </a:r>
            <a:r>
              <a:rPr lang="ru-RU" dirty="0" smtClean="0">
                <a:hlinkClick r:id="rId3" tooltip="Снегурочка"/>
              </a:rPr>
              <a:t>Снегурочкой</a:t>
            </a:r>
            <a:r>
              <a:rPr lang="ru-RU" dirty="0" smtClean="0"/>
              <a:t>? Её ледяное сердце никогда не знало ни простых человеческих радостей, ни любви, но однажды она услышала </a:t>
            </a:r>
            <a:r>
              <a:rPr lang="ru-RU" dirty="0" err="1" smtClean="0"/>
              <a:t>песни</a:t>
            </a:r>
            <a:r>
              <a:rPr lang="ru-RU" dirty="0" err="1" smtClean="0">
                <a:hlinkClick r:id="rId4" tooltip="Лель"/>
              </a:rPr>
              <a:t>Леля</a:t>
            </a:r>
            <a:r>
              <a:rPr lang="ru-RU" dirty="0" smtClean="0"/>
              <a:t> и захотела остаться в Берендеевом царстве. И просить свою мать — красавицу Весну — растопить её сердце…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Создатели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/>
              <a:t>Сценарий</a:t>
            </a:r>
            <a:r>
              <a:rPr lang="ru-RU" dirty="0" smtClean="0"/>
              <a:t> — Олег Леонидов, </a:t>
            </a:r>
            <a:r>
              <a:rPr lang="ru-RU" dirty="0" smtClean="0">
                <a:hlinkClick r:id="rId2" tooltip="Иванов-Вано, Иван Петрович"/>
              </a:rPr>
              <a:t>Иван </a:t>
            </a:r>
            <a:r>
              <a:rPr lang="ru-RU" dirty="0" err="1" smtClean="0">
                <a:hlinkClick r:id="rId2" tooltip="Иванов-Вано, Иван Петрович"/>
              </a:rPr>
              <a:t>Иванов-Вано</a:t>
            </a:r>
            <a:r>
              <a:rPr lang="ru-RU" dirty="0" smtClean="0"/>
              <a:t>, </a:t>
            </a:r>
            <a:r>
              <a:rPr lang="ru-RU" dirty="0" smtClean="0">
                <a:hlinkClick r:id="rId3" tooltip="Снежко-Блоцкая, Александра Гавриловна"/>
              </a:rPr>
              <a:t>Александра </a:t>
            </a:r>
            <a:r>
              <a:rPr lang="ru-RU" dirty="0" err="1" smtClean="0">
                <a:hlinkClick r:id="rId3" tooltip="Снежко-Блоцкая, Александра Гавриловна"/>
              </a:rPr>
              <a:t>Снежко-Блоцкая</a:t>
            </a:r>
            <a:endParaRPr lang="ru-RU" dirty="0" smtClean="0"/>
          </a:p>
          <a:p>
            <a:r>
              <a:rPr lang="ru-RU" i="1" dirty="0" smtClean="0"/>
              <a:t>Режиссёр-постановщик</a:t>
            </a:r>
            <a:r>
              <a:rPr lang="ru-RU" dirty="0" smtClean="0"/>
              <a:t>: </a:t>
            </a:r>
            <a:r>
              <a:rPr lang="ru-RU" dirty="0" smtClean="0">
                <a:hlinkClick r:id="rId2" tooltip="Иванов-Вано, Иван Петрович"/>
              </a:rPr>
              <a:t>Иван </a:t>
            </a:r>
            <a:r>
              <a:rPr lang="ru-RU" dirty="0" err="1" smtClean="0">
                <a:hlinkClick r:id="rId2" tooltip="Иванов-Вано, Иван Петрович"/>
              </a:rPr>
              <a:t>Иванов-Вано</a:t>
            </a:r>
            <a:endParaRPr lang="ru-RU" dirty="0" smtClean="0"/>
          </a:p>
          <a:p>
            <a:r>
              <a:rPr lang="ru-RU" i="1" dirty="0" smtClean="0"/>
              <a:t>Режиссёр</a:t>
            </a:r>
            <a:r>
              <a:rPr lang="ru-RU" dirty="0" smtClean="0"/>
              <a:t>: </a:t>
            </a:r>
            <a:r>
              <a:rPr lang="ru-RU" dirty="0" smtClean="0">
                <a:hlinkClick r:id="rId3" tooltip="Снежко-Блоцкая, Александра Гавриловна"/>
              </a:rPr>
              <a:t>Александра </a:t>
            </a:r>
            <a:r>
              <a:rPr lang="ru-RU" dirty="0" err="1" smtClean="0">
                <a:hlinkClick r:id="rId3" tooltip="Снежко-Блоцкая, Александра Гавриловна"/>
              </a:rPr>
              <a:t>Снежко-Блоцкая</a:t>
            </a:r>
            <a:endParaRPr lang="ru-RU" dirty="0" smtClean="0"/>
          </a:p>
          <a:p>
            <a:r>
              <a:rPr lang="ru-RU" i="1" dirty="0" smtClean="0"/>
              <a:t>Композитор</a:t>
            </a:r>
            <a:r>
              <a:rPr lang="ru-RU" dirty="0" smtClean="0"/>
              <a:t>: </a:t>
            </a:r>
            <a:r>
              <a:rPr lang="ru-RU" dirty="0" smtClean="0">
                <a:hlinkClick r:id="rId4" tooltip="Римский-Корсаков, Николай Андреевич"/>
              </a:rPr>
              <a:t>Николай Андреевич Римский-Корсаков</a:t>
            </a:r>
            <a:r>
              <a:rPr lang="ru-RU" dirty="0" smtClean="0"/>
              <a:t> в обработке </a:t>
            </a:r>
            <a:r>
              <a:rPr lang="ru-RU" dirty="0" smtClean="0">
                <a:hlinkClick r:id="rId5" tooltip="Шварц, Лев Александрович"/>
              </a:rPr>
              <a:t>Л. А. Шварца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Художники-постановщики</a:t>
            </a:r>
            <a:r>
              <a:rPr lang="ru-RU" dirty="0" smtClean="0"/>
              <a:t>: </a:t>
            </a:r>
            <a:r>
              <a:rPr lang="ru-RU" dirty="0" smtClean="0">
                <a:hlinkClick r:id="rId6" tooltip="Мильчин, Лев Исаакович"/>
              </a:rPr>
              <a:t>Лев </a:t>
            </a:r>
            <a:r>
              <a:rPr lang="ru-RU" dirty="0" err="1" smtClean="0">
                <a:hlinkClick r:id="rId6" tooltip="Мильчин, Лев Исаакович"/>
              </a:rPr>
              <a:t>Мильчин</a:t>
            </a:r>
            <a:r>
              <a:rPr lang="ru-RU" dirty="0" smtClean="0"/>
              <a:t>, </a:t>
            </a:r>
            <a:r>
              <a:rPr lang="ru-RU" dirty="0" smtClean="0">
                <a:hlinkClick r:id="rId7" tooltip="Никитин, Виктор Александрович"/>
              </a:rPr>
              <a:t>Виктор Никитин</a:t>
            </a:r>
            <a:r>
              <a:rPr lang="ru-RU" dirty="0" smtClean="0"/>
              <a:t>, Надежда Строганова</a:t>
            </a:r>
          </a:p>
          <a:p>
            <a:r>
              <a:rPr lang="ru-RU" i="1" dirty="0" smtClean="0"/>
              <a:t>Художники комбинированной съёмки</a:t>
            </a:r>
            <a:r>
              <a:rPr lang="ru-RU" dirty="0" smtClean="0"/>
              <a:t>: </a:t>
            </a:r>
            <a:r>
              <a:rPr lang="ru-RU" dirty="0" smtClean="0">
                <a:hlinkClick r:id="rId8" tooltip="Фёдоров, Николай Петрович (режиссёр)"/>
              </a:rPr>
              <a:t>Николай Фёдоров</a:t>
            </a:r>
            <a:r>
              <a:rPr lang="ru-RU" dirty="0" smtClean="0"/>
              <a:t>, </a:t>
            </a:r>
            <a:r>
              <a:rPr lang="ru-RU" dirty="0" smtClean="0">
                <a:hlinkClick r:id="rId9" tooltip="Пекарь, Владимир Израилевич"/>
              </a:rPr>
              <a:t>Владимир Пекарь</a:t>
            </a:r>
            <a:endParaRPr lang="ru-RU" dirty="0" smtClean="0"/>
          </a:p>
          <a:p>
            <a:r>
              <a:rPr lang="ru-RU" i="1" dirty="0" smtClean="0"/>
              <a:t>Ассистенты художников-постановщиков</a:t>
            </a:r>
            <a:r>
              <a:rPr lang="ru-RU" dirty="0" smtClean="0"/>
              <a:t>: </a:t>
            </a:r>
            <a:r>
              <a:rPr lang="ru-RU" dirty="0" smtClean="0">
                <a:hlinkClick r:id="rId10" tooltip="Азарх, Лана Александровна"/>
              </a:rPr>
              <a:t>Лана </a:t>
            </a:r>
            <a:r>
              <a:rPr lang="ru-RU" dirty="0" err="1" smtClean="0">
                <a:hlinkClick r:id="rId10" tooltip="Азарх, Лана Александровна"/>
              </a:rPr>
              <a:t>Азарх</a:t>
            </a:r>
            <a:r>
              <a:rPr lang="ru-RU" dirty="0" smtClean="0"/>
              <a:t>, </a:t>
            </a:r>
            <a:r>
              <a:rPr lang="ru-RU" dirty="0" smtClean="0">
                <a:hlinkClick r:id="rId11" tooltip="Прытков, Юрий Александрович"/>
              </a:rPr>
              <a:t>Юрий </a:t>
            </a:r>
            <a:r>
              <a:rPr lang="ru-RU" dirty="0" err="1" smtClean="0">
                <a:hlinkClick r:id="rId11" tooltip="Прытков, Юрий Александрович"/>
              </a:rPr>
              <a:t>Прытков</a:t>
            </a:r>
            <a:endParaRPr lang="ru-RU" dirty="0" smtClean="0"/>
          </a:p>
          <a:p>
            <a:r>
              <a:rPr lang="ru-RU" i="1" dirty="0" smtClean="0"/>
              <a:t>Ассистенты режиссёров</a:t>
            </a:r>
            <a:r>
              <a:rPr lang="ru-RU" dirty="0" smtClean="0"/>
              <a:t>: В. Свешников, Т. Фёдорова, В. </a:t>
            </a:r>
            <a:r>
              <a:rPr lang="ru-RU" dirty="0" err="1" smtClean="0"/>
              <a:t>Шилина</a:t>
            </a:r>
            <a:endParaRPr lang="ru-RU" dirty="0" smtClean="0"/>
          </a:p>
          <a:p>
            <a:r>
              <a:rPr lang="ru-RU" i="1" dirty="0" smtClean="0"/>
              <a:t>Художники-мультипликаторы</a:t>
            </a:r>
            <a:r>
              <a:rPr lang="ru-RU" dirty="0" smtClean="0"/>
              <a:t>: </a:t>
            </a:r>
            <a:r>
              <a:rPr lang="ru-RU" dirty="0" smtClean="0">
                <a:hlinkClick r:id="rId12" tooltip="Арбеков, Владимир Григорьевич"/>
              </a:rPr>
              <a:t>Владимир </a:t>
            </a:r>
            <a:r>
              <a:rPr lang="ru-RU" dirty="0" err="1" smtClean="0">
                <a:hlinkClick r:id="rId12" tooltip="Арбеков, Владимир Григорьевич"/>
              </a:rPr>
              <a:t>Арбеков</a:t>
            </a:r>
            <a:r>
              <a:rPr lang="ru-RU" dirty="0" smtClean="0"/>
              <a:t>, </a:t>
            </a:r>
            <a:r>
              <a:rPr lang="ru-RU" dirty="0" smtClean="0">
                <a:hlinkClick r:id="rId13" tooltip="Комова, Елизавета Фёдоровна (страница отсутствует)"/>
              </a:rPr>
              <a:t>Елизавета </a:t>
            </a:r>
            <a:r>
              <a:rPr lang="ru-RU" dirty="0" err="1" smtClean="0">
                <a:hlinkClick r:id="rId13" tooltip="Комова, Елизавета Фёдоровна (страница отсутствует)"/>
              </a:rPr>
              <a:t>Комова</a:t>
            </a:r>
            <a:r>
              <a:rPr lang="ru-RU" dirty="0" smtClean="0"/>
              <a:t>, </a:t>
            </a:r>
            <a:r>
              <a:rPr lang="ru-RU" dirty="0" smtClean="0">
                <a:hlinkClick r:id="rId14" tooltip="Ботов, Михаил Алексеевич"/>
              </a:rPr>
              <a:t>Михаил Ботов</a:t>
            </a:r>
            <a:r>
              <a:rPr lang="ru-RU" dirty="0" smtClean="0"/>
              <a:t>, </a:t>
            </a:r>
            <a:r>
              <a:rPr lang="ru-RU" dirty="0" smtClean="0">
                <a:hlinkClick r:id="rId15" tooltip="Лалаянц, Валентин Георгиевич"/>
              </a:rPr>
              <a:t>Валентин </a:t>
            </a:r>
            <a:r>
              <a:rPr lang="ru-RU" dirty="0" err="1" smtClean="0">
                <a:hlinkClick r:id="rId15" tooltip="Лалаянц, Валентин Георгиевич"/>
              </a:rPr>
              <a:t>Лалаянц</a:t>
            </a:r>
            <a:r>
              <a:rPr lang="ru-RU" dirty="0" smtClean="0"/>
              <a:t>, </a:t>
            </a:r>
            <a:r>
              <a:rPr lang="ru-RU" dirty="0" smtClean="0">
                <a:hlinkClick r:id="rId16" tooltip="Бутаков, Борис Петрович"/>
              </a:rPr>
              <a:t>Борис </a:t>
            </a:r>
            <a:r>
              <a:rPr lang="ru-RU" dirty="0" err="1" smtClean="0">
                <a:hlinkClick r:id="rId16" tooltip="Бутаков, Борис Петрович"/>
              </a:rPr>
              <a:t>Бутаков</a:t>
            </a:r>
            <a:r>
              <a:rPr lang="ru-RU" dirty="0" smtClean="0"/>
              <a:t>, Константин Малышев, </a:t>
            </a:r>
            <a:r>
              <a:rPr lang="ru-RU" dirty="0" smtClean="0">
                <a:hlinkClick r:id="rId17" tooltip="Давыдов, Роман Владимирович"/>
              </a:rPr>
              <a:t>Роман Давыдов</a:t>
            </a:r>
            <a:r>
              <a:rPr lang="ru-RU" dirty="0" smtClean="0"/>
              <a:t>, Константин Никифоров, </a:t>
            </a:r>
            <a:r>
              <a:rPr lang="ru-RU" dirty="0" smtClean="0">
                <a:hlinkClick r:id="rId18" tooltip="Данилевич, Владимир Петрович"/>
              </a:rPr>
              <a:t>Владимир Данилевич</a:t>
            </a:r>
            <a:r>
              <a:rPr lang="ru-RU" dirty="0" smtClean="0"/>
              <a:t>, </a:t>
            </a:r>
            <a:r>
              <a:rPr lang="ru-RU" dirty="0" smtClean="0">
                <a:hlinkClick r:id="rId19" tooltip="Привалова, Надежда Михайловна"/>
              </a:rPr>
              <a:t>Надежда Привалова</a:t>
            </a:r>
            <a:r>
              <a:rPr lang="ru-RU" dirty="0" smtClean="0"/>
              <a:t>, </a:t>
            </a:r>
            <a:r>
              <a:rPr lang="ru-RU" dirty="0" smtClean="0">
                <a:hlinkClick r:id="rId20" tooltip="Долгих, Вадим Семёнович (страница отсутствует)"/>
              </a:rPr>
              <a:t>Вадим Долгих</a:t>
            </a:r>
            <a:r>
              <a:rPr lang="ru-RU" dirty="0" smtClean="0"/>
              <a:t>, </a:t>
            </a:r>
            <a:r>
              <a:rPr lang="ru-RU" dirty="0" smtClean="0">
                <a:hlinkClick r:id="rId21" tooltip="Резцова, Лидия Алексеевна"/>
              </a:rPr>
              <a:t>Лидия </a:t>
            </a:r>
            <a:r>
              <a:rPr lang="ru-RU" dirty="0" err="1" smtClean="0">
                <a:hlinkClick r:id="rId21" tooltip="Резцова, Лидия Алексеевна"/>
              </a:rPr>
              <a:t>Резцова</a:t>
            </a:r>
            <a:r>
              <a:rPr lang="ru-RU" dirty="0" smtClean="0"/>
              <a:t>, </a:t>
            </a:r>
            <a:r>
              <a:rPr lang="ru-RU" dirty="0" smtClean="0">
                <a:hlinkClick r:id="rId22" tooltip="Епифанова, Фаина Георгиевна"/>
              </a:rPr>
              <a:t>Фаина Епифанова</a:t>
            </a:r>
            <a:r>
              <a:rPr lang="ru-RU" dirty="0" smtClean="0"/>
              <a:t>, Борис </a:t>
            </a:r>
            <a:r>
              <a:rPr lang="ru-RU" dirty="0" err="1" smtClean="0"/>
              <a:t>Савков,</a:t>
            </a:r>
            <a:r>
              <a:rPr lang="ru-RU" dirty="0" err="1" smtClean="0">
                <a:hlinkClick r:id="rId23" tooltip="Козлов, Григорий Митрофанович"/>
              </a:rPr>
              <a:t>Григорий</a:t>
            </a:r>
            <a:r>
              <a:rPr lang="ru-RU" dirty="0" smtClean="0">
                <a:hlinkClick r:id="rId23" tooltip="Козлов, Григорий Митрофанович"/>
              </a:rPr>
              <a:t> Козлов</a:t>
            </a:r>
            <a:r>
              <a:rPr lang="ru-RU" dirty="0" smtClean="0"/>
              <a:t>, Татьяна Фёдорова, </a:t>
            </a:r>
            <a:r>
              <a:rPr lang="ru-RU" dirty="0" smtClean="0">
                <a:hlinkClick r:id="rId24" tooltip="Котёночкин, Вячеслав Михайлович"/>
              </a:rPr>
              <a:t>Вячеслав </a:t>
            </a:r>
            <a:r>
              <a:rPr lang="ru-RU" dirty="0" err="1" smtClean="0">
                <a:hlinkClick r:id="rId24" tooltip="Котёночкин, Вячеслав Михайлович"/>
              </a:rPr>
              <a:t>Котёночкин</a:t>
            </a:r>
            <a:r>
              <a:rPr lang="ru-RU" dirty="0" smtClean="0"/>
              <a:t>, </a:t>
            </a:r>
            <a:r>
              <a:rPr lang="ru-RU" dirty="0" smtClean="0">
                <a:hlinkClick r:id="rId25" tooltip="Чикин, Константин Иванович"/>
              </a:rPr>
              <a:t>Константин </a:t>
            </a:r>
            <a:r>
              <a:rPr lang="ru-RU" dirty="0" err="1" smtClean="0">
                <a:hlinkClick r:id="rId25" tooltip="Чикин, Константин Иванович"/>
              </a:rPr>
              <a:t>Чикин</a:t>
            </a:r>
            <a:r>
              <a:rPr lang="ru-RU" dirty="0" smtClean="0"/>
              <a:t>, </a:t>
            </a:r>
            <a:r>
              <a:rPr lang="ru-RU" dirty="0" smtClean="0">
                <a:hlinkClick r:id="rId26" tooltip="Качанов, Роман Абелевич"/>
              </a:rPr>
              <a:t>Роман Качанов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7239000" cy="5357850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Художники-декораторы</a:t>
            </a:r>
            <a:r>
              <a:rPr lang="ru-RU" dirty="0" smtClean="0"/>
              <a:t>: Вера Валерианова, </a:t>
            </a:r>
            <a:r>
              <a:rPr lang="ru-RU" dirty="0" smtClean="0">
                <a:hlinkClick r:id="rId2" tooltip="Светлица, Ирина Георгиевна"/>
              </a:rPr>
              <a:t>Ирина Светлица</a:t>
            </a:r>
            <a:r>
              <a:rPr lang="ru-RU" dirty="0" smtClean="0"/>
              <a:t>, Галина </a:t>
            </a:r>
            <a:r>
              <a:rPr lang="ru-RU" dirty="0" err="1" smtClean="0"/>
              <a:t>Невзорова</a:t>
            </a:r>
            <a:r>
              <a:rPr lang="ru-RU" dirty="0" smtClean="0"/>
              <a:t>, Ольга </a:t>
            </a:r>
            <a:r>
              <a:rPr lang="ru-RU" dirty="0" err="1" smtClean="0"/>
              <a:t>Геммерлинг</a:t>
            </a:r>
            <a:r>
              <a:rPr lang="ru-RU" dirty="0" smtClean="0"/>
              <a:t>, Елена </a:t>
            </a:r>
            <a:r>
              <a:rPr lang="ru-RU" dirty="0" err="1" smtClean="0"/>
              <a:t>Танненберг</a:t>
            </a:r>
            <a:r>
              <a:rPr lang="ru-RU" dirty="0" smtClean="0"/>
              <a:t>, Ирина </a:t>
            </a:r>
            <a:r>
              <a:rPr lang="ru-RU" dirty="0" err="1" smtClean="0"/>
              <a:t>Троянова</a:t>
            </a:r>
            <a:endParaRPr lang="ru-RU" dirty="0" smtClean="0"/>
          </a:p>
          <a:p>
            <a:r>
              <a:rPr lang="ru-RU" i="1" dirty="0" smtClean="0"/>
              <a:t>Оператор</a:t>
            </a:r>
            <a:r>
              <a:rPr lang="ru-RU" dirty="0" smtClean="0"/>
              <a:t>: </a:t>
            </a:r>
            <a:r>
              <a:rPr lang="ru-RU" dirty="0" smtClean="0">
                <a:hlinkClick r:id="rId3" tooltip="Воинов, Николай Васильевич"/>
              </a:rPr>
              <a:t>Николай Воинов</a:t>
            </a:r>
            <a:r>
              <a:rPr lang="ru-RU" dirty="0" smtClean="0"/>
              <a:t>, </a:t>
            </a:r>
            <a:r>
              <a:rPr lang="ru-RU" dirty="0" smtClean="0">
                <a:hlinkClick r:id="rId4" tooltip="Петрова, Елена Николаевна"/>
              </a:rPr>
              <a:t>Елена Петрова</a:t>
            </a:r>
            <a:endParaRPr lang="ru-RU" dirty="0" smtClean="0"/>
          </a:p>
          <a:p>
            <a:r>
              <a:rPr lang="ru-RU" i="1" dirty="0" smtClean="0"/>
              <a:t>Звукооператор</a:t>
            </a:r>
            <a:r>
              <a:rPr lang="ru-RU" dirty="0" smtClean="0"/>
              <a:t>: </a:t>
            </a:r>
            <a:r>
              <a:rPr lang="ru-RU" dirty="0" smtClean="0">
                <a:hlinkClick r:id="rId5" tooltip="Прилуцкий, Николай Степанович"/>
              </a:rPr>
              <a:t>Николай Прилуцкий</a:t>
            </a:r>
            <a:endParaRPr lang="ru-RU" dirty="0" smtClean="0"/>
          </a:p>
          <a:p>
            <a:r>
              <a:rPr lang="ru-RU" i="1" dirty="0" smtClean="0"/>
              <a:t>Монтажница</a:t>
            </a:r>
            <a:r>
              <a:rPr lang="ru-RU" dirty="0" smtClean="0"/>
              <a:t>: Нина </a:t>
            </a:r>
            <a:r>
              <a:rPr lang="ru-RU" dirty="0" err="1" smtClean="0"/>
              <a:t>Майорова</a:t>
            </a:r>
            <a:endParaRPr lang="ru-RU" dirty="0" smtClean="0"/>
          </a:p>
          <a:p>
            <a:r>
              <a:rPr lang="ru-RU" i="1" dirty="0" smtClean="0"/>
              <a:t>Хореография</a:t>
            </a:r>
            <a:r>
              <a:rPr lang="ru-RU" dirty="0" smtClean="0"/>
              <a:t>: </a:t>
            </a:r>
            <a:r>
              <a:rPr lang="ru-RU" dirty="0" smtClean="0">
                <a:hlinkClick r:id="rId6" tooltip="Бурмейстер, Владимир Павлович"/>
              </a:rPr>
              <a:t>В. П. Бурмейстер</a:t>
            </a:r>
            <a:endParaRPr lang="ru-RU" dirty="0" smtClean="0"/>
          </a:p>
          <a:p>
            <a:r>
              <a:rPr lang="ru-RU" i="1" dirty="0" smtClean="0"/>
              <a:t>Оркестр Министерства кинематографии СССР</a:t>
            </a:r>
            <a:r>
              <a:rPr lang="ru-RU" dirty="0" smtClean="0"/>
              <a:t> (дирижёр </a:t>
            </a:r>
            <a:r>
              <a:rPr lang="ru-RU" dirty="0" smtClean="0">
                <a:hlinkClick r:id="rId7" tooltip="Небольсин, Василий Васильевич"/>
              </a:rPr>
              <a:t>Василий </a:t>
            </a:r>
            <a:r>
              <a:rPr lang="ru-RU" dirty="0" err="1" smtClean="0">
                <a:hlinkClick r:id="rId7" tooltip="Небольсин, Василий Васильевич"/>
              </a:rPr>
              <a:t>Небольсин</a:t>
            </a:r>
            <a:r>
              <a:rPr lang="ru-RU" dirty="0" smtClean="0"/>
              <a:t>). </a:t>
            </a:r>
            <a:r>
              <a:rPr lang="ru-RU" i="1" dirty="0" smtClean="0"/>
              <a:t>Хор — Государственного Академического Большого театра СССР</a:t>
            </a:r>
            <a:endParaRPr lang="ru-RU" dirty="0" smtClean="0"/>
          </a:p>
          <a:p>
            <a:r>
              <a:rPr lang="ru-RU" i="1" dirty="0" smtClean="0"/>
              <a:t>Директор картины</a:t>
            </a:r>
            <a:r>
              <a:rPr lang="ru-RU" dirty="0" smtClean="0"/>
              <a:t>: Борис </a:t>
            </a:r>
            <a:r>
              <a:rPr lang="ru-RU" dirty="0" err="1" smtClean="0"/>
              <a:t>Чекалов</a:t>
            </a:r>
            <a:endParaRPr lang="ru-RU" dirty="0" smtClean="0"/>
          </a:p>
          <a:p>
            <a:r>
              <a:rPr lang="ru-RU" i="1" dirty="0" smtClean="0"/>
              <a:t>Вокальные партии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>
                <a:hlinkClick r:id="rId8" tooltip="Борисенко, Вероника Ивановна"/>
              </a:rPr>
              <a:t>Вероника Борисенко</a:t>
            </a:r>
            <a:r>
              <a:rPr lang="ru-RU" dirty="0" smtClean="0"/>
              <a:t> — </a:t>
            </a:r>
            <a:r>
              <a:rPr lang="ru-RU" i="1" dirty="0" smtClean="0"/>
              <a:t>Лель</a:t>
            </a:r>
            <a:endParaRPr lang="ru-RU" dirty="0" smtClean="0"/>
          </a:p>
          <a:p>
            <a:pPr lvl="1"/>
            <a:r>
              <a:rPr lang="ru-RU" dirty="0" smtClean="0">
                <a:hlinkClick r:id="rId9" tooltip="Масленникова, Ирина Ивановна"/>
              </a:rPr>
              <a:t>Ирина Масленникова</a:t>
            </a:r>
            <a:r>
              <a:rPr lang="ru-RU" dirty="0" smtClean="0"/>
              <a:t> — </a:t>
            </a:r>
            <a:r>
              <a:rPr lang="ru-RU" i="1" dirty="0" smtClean="0"/>
              <a:t>Снегурочка</a:t>
            </a:r>
            <a:endParaRPr lang="ru-RU" dirty="0" smtClean="0"/>
          </a:p>
          <a:p>
            <a:pPr lvl="1"/>
            <a:r>
              <a:rPr lang="ru-RU" dirty="0" smtClean="0">
                <a:hlinkClick r:id="rId10" tooltip="Вениамин Шевцов (страница отсутствует)"/>
              </a:rPr>
              <a:t>Вениамин Шевцов</a:t>
            </a:r>
            <a:r>
              <a:rPr lang="ru-RU" dirty="0" smtClean="0"/>
              <a:t> — </a:t>
            </a:r>
            <a:r>
              <a:rPr lang="ru-RU" i="1" dirty="0" smtClean="0"/>
              <a:t>Бобыль</a:t>
            </a:r>
            <a:endParaRPr lang="ru-RU" dirty="0" smtClean="0"/>
          </a:p>
          <a:p>
            <a:pPr lvl="1"/>
            <a:r>
              <a:rPr lang="ru-RU" dirty="0" smtClean="0">
                <a:hlinkClick r:id="rId11" tooltip="Леонид Ктиторов (страница отсутствует)"/>
              </a:rPr>
              <a:t>Леонид Ктиторов</a:t>
            </a:r>
            <a:r>
              <a:rPr lang="ru-RU" dirty="0" smtClean="0"/>
              <a:t> — </a:t>
            </a:r>
            <a:r>
              <a:rPr lang="ru-RU" i="1" dirty="0" smtClean="0"/>
              <a:t>Мороз</a:t>
            </a:r>
            <a:endParaRPr lang="ru-RU" dirty="0" smtClean="0"/>
          </a:p>
          <a:p>
            <a:pPr lvl="1"/>
            <a:r>
              <a:rPr lang="ru-RU" dirty="0" smtClean="0">
                <a:hlinkClick r:id="rId12" tooltip="Зуева, Анастасия Платоновна"/>
              </a:rPr>
              <a:t>Анастасия Зуева</a:t>
            </a:r>
            <a:r>
              <a:rPr lang="ru-RU" dirty="0" smtClean="0"/>
              <a:t> — </a:t>
            </a:r>
            <a:r>
              <a:rPr lang="ru-RU" i="1" dirty="0" smtClean="0"/>
              <a:t>Бобылиха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Издание на видео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1980-е годы мультфильм начал выпускаться </a:t>
            </a:r>
            <a:r>
              <a:rPr lang="ru-RU" dirty="0" err="1" smtClean="0"/>
              <a:t>видеокомпанией</a:t>
            </a:r>
            <a:r>
              <a:rPr lang="ru-RU" dirty="0" smtClean="0"/>
              <a:t> «Видеопрограмма Госкино СССР» изначально на импортных, с 1984 года — на советских кассетах «Электроника ВК». С 1990 года мультфильм выпущен </a:t>
            </a:r>
            <a:r>
              <a:rPr lang="ru-RU" dirty="0" err="1" smtClean="0"/>
              <a:t>кинообъединением</a:t>
            </a:r>
            <a:r>
              <a:rPr lang="ru-RU" dirty="0" smtClean="0"/>
              <a:t> «Крупный план» на видеокассетах. В середине 1990-х годов </a:t>
            </a:r>
            <a:r>
              <a:rPr lang="ru-RU" dirty="0" err="1" smtClean="0"/>
              <a:t>Studio</a:t>
            </a:r>
            <a:r>
              <a:rPr lang="ru-RU" dirty="0" smtClean="0"/>
              <a:t> PRO </a:t>
            </a:r>
            <a:r>
              <a:rPr lang="ru-RU" dirty="0" err="1" smtClean="0"/>
              <a:t>Video</a:t>
            </a:r>
            <a:r>
              <a:rPr lang="ru-RU" dirty="0" smtClean="0"/>
              <a:t> издало мультфильм на VHS в сборнике лучших советских мультфильмов. С 1995 года студия «Союз Видео» переиздала этот мультфильм на VHS.</a:t>
            </a:r>
          </a:p>
          <a:p>
            <a:r>
              <a:rPr lang="ru-RU" dirty="0" smtClean="0"/>
              <a:t>С первой половины 2000-х годов мультфильм отреставрирован и выпущен на DVD-дисках студией «Союз Видео».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hlinkClick r:id="rId2"/>
              </a:rPr>
              <a:t>Премьера</a:t>
            </a:r>
            <a:r>
              <a:rPr lang="ru-RU" b="1" dirty="0" smtClean="0"/>
              <a:t>: </a:t>
            </a:r>
            <a:r>
              <a:rPr lang="ru-RU" dirty="0" smtClean="0"/>
              <a:t>1952 г. (</a:t>
            </a:r>
            <a:r>
              <a:rPr lang="ru-RU" dirty="0" smtClean="0">
                <a:hlinkClick r:id="rId3"/>
              </a:rPr>
              <a:t>Союз Советских Социалистических Республик</a:t>
            </a:r>
            <a:r>
              <a:rPr lang="ru-RU" dirty="0" smtClean="0"/>
              <a:t>)</a:t>
            </a:r>
          </a:p>
          <a:p>
            <a:r>
              <a:rPr lang="ru-RU" b="1" dirty="0" smtClean="0">
                <a:hlinkClick r:id="rId4"/>
              </a:rPr>
              <a:t>Режиссер</a:t>
            </a:r>
            <a:r>
              <a:rPr lang="ru-RU" b="1" dirty="0" smtClean="0"/>
              <a:t>: </a:t>
            </a:r>
            <a:r>
              <a:rPr lang="ru-RU" dirty="0" smtClean="0">
                <a:hlinkClick r:id="rId5"/>
              </a:rPr>
              <a:t>Иван Петрович </a:t>
            </a:r>
            <a:r>
              <a:rPr lang="ru-RU" dirty="0" err="1" smtClean="0">
                <a:hlinkClick r:id="rId5"/>
              </a:rPr>
              <a:t>Иванов-Вано</a:t>
            </a:r>
            <a:endParaRPr lang="ru-RU" dirty="0" smtClean="0"/>
          </a:p>
          <a:p>
            <a:r>
              <a:rPr lang="ru-RU" b="1" dirty="0" smtClean="0">
                <a:hlinkClick r:id="rId6"/>
              </a:rPr>
              <a:t>Автор идеи</a:t>
            </a:r>
            <a:r>
              <a:rPr lang="ru-RU" b="1" dirty="0" smtClean="0"/>
              <a:t>: </a:t>
            </a:r>
            <a:r>
              <a:rPr lang="ru-RU" dirty="0" smtClean="0">
                <a:hlinkClick r:id="rId7"/>
              </a:rPr>
              <a:t>Александр Николаевич Островский</a:t>
            </a:r>
            <a:endParaRPr lang="ru-RU" dirty="0" smtClean="0"/>
          </a:p>
          <a:p>
            <a:r>
              <a:rPr lang="ru-RU" b="1" u="sng" dirty="0" smtClean="0">
                <a:hlinkClick r:id="rId8"/>
              </a:rPr>
              <a:t>Композитор</a:t>
            </a:r>
            <a:r>
              <a:rPr lang="ru-RU" b="1" dirty="0" smtClean="0"/>
              <a:t>: </a:t>
            </a:r>
            <a:r>
              <a:rPr lang="ru-RU" dirty="0" smtClean="0">
                <a:hlinkClick r:id="rId9"/>
              </a:rPr>
              <a:t>Николай Андреевич Римский-Корсаков</a:t>
            </a:r>
            <a:endParaRPr lang="ru-RU" dirty="0" smtClean="0"/>
          </a:p>
          <a:p>
            <a:r>
              <a:rPr lang="ru-RU" b="1" dirty="0" smtClean="0">
                <a:hlinkClick r:id="rId10"/>
              </a:rPr>
              <a:t>Герои</a:t>
            </a:r>
            <a:r>
              <a:rPr lang="ru-RU" b="1" dirty="0" smtClean="0"/>
              <a:t>: </a:t>
            </a:r>
            <a:r>
              <a:rPr lang="ru-RU" dirty="0" smtClean="0">
                <a:hlinkClick r:id="rId11"/>
              </a:rPr>
              <a:t>Дед Мороз</a:t>
            </a:r>
            <a:r>
              <a:rPr lang="ru-RU" dirty="0" smtClean="0"/>
              <a:t>, </a:t>
            </a:r>
            <a:r>
              <a:rPr lang="ru-RU" dirty="0" smtClean="0">
                <a:hlinkClick r:id="rId12"/>
              </a:rPr>
              <a:t>Бобылиха</a:t>
            </a:r>
            <a:r>
              <a:rPr lang="ru-RU" dirty="0" smtClean="0"/>
              <a:t>, </a:t>
            </a:r>
            <a:r>
              <a:rPr lang="ru-RU" dirty="0" smtClean="0">
                <a:hlinkClick r:id="rId13"/>
              </a:rPr>
              <a:t>Бобыль</a:t>
            </a:r>
            <a:r>
              <a:rPr lang="ru-RU" dirty="0" smtClean="0"/>
              <a:t>, </a:t>
            </a:r>
            <a:r>
              <a:rPr lang="ru-RU" dirty="0" err="1" smtClean="0">
                <a:hlinkClick r:id="rId14"/>
              </a:rPr>
              <a:t>Лель</a:t>
            </a:r>
            <a:r>
              <a:rPr lang="ru-RU" dirty="0" err="1" smtClean="0"/>
              <a:t>,</a:t>
            </a:r>
            <a:r>
              <a:rPr lang="ru-RU" dirty="0" err="1" smtClean="0">
                <a:hlinkClick r:id="rId15"/>
              </a:rPr>
              <a:t>Снегурочка</a:t>
            </a:r>
            <a:endParaRPr lang="ru-RU" dirty="0" smtClean="0"/>
          </a:p>
          <a:p>
            <a:r>
              <a:rPr lang="ru-RU" b="1" dirty="0" smtClean="0">
                <a:hlinkClick r:id="rId16"/>
              </a:rPr>
              <a:t>Сценарий</a:t>
            </a:r>
            <a:r>
              <a:rPr lang="ru-RU" b="1" dirty="0" smtClean="0"/>
              <a:t>: </a:t>
            </a:r>
            <a:r>
              <a:rPr lang="ru-RU" dirty="0" smtClean="0">
                <a:hlinkClick r:id="rId17"/>
              </a:rPr>
              <a:t>Иван Петрович </a:t>
            </a:r>
            <a:r>
              <a:rPr lang="ru-RU" dirty="0" err="1" smtClean="0">
                <a:hlinkClick r:id="rId17"/>
              </a:rPr>
              <a:t>Иванов-Вано</a:t>
            </a:r>
            <a:r>
              <a:rPr lang="ru-RU" dirty="0" smtClean="0"/>
              <a:t>, </a:t>
            </a:r>
            <a:r>
              <a:rPr lang="ru-RU" dirty="0" smtClean="0">
                <a:hlinkClick r:id="rId18"/>
              </a:rPr>
              <a:t>Александра Гавриловна </a:t>
            </a:r>
            <a:r>
              <a:rPr lang="ru-RU" dirty="0" err="1" smtClean="0">
                <a:hlinkClick r:id="rId18"/>
              </a:rPr>
              <a:t>Снежко-Блоцкая</a:t>
            </a:r>
            <a:r>
              <a:rPr lang="ru-RU" dirty="0" smtClean="0"/>
              <a:t>, </a:t>
            </a:r>
            <a:r>
              <a:rPr lang="ru-RU" dirty="0" smtClean="0">
                <a:hlinkClick r:id="rId19"/>
              </a:rPr>
              <a:t>Олег Леонидов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91173083_snegurochka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285860"/>
            <a:ext cx="5246559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Спасибо за внимание!!!</a:t>
            </a:r>
            <a:endParaRPr lang="ru-RU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132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Слайд 1</vt:lpstr>
      <vt:lpstr>История создания </vt:lpstr>
      <vt:lpstr>Сюжет </vt:lpstr>
      <vt:lpstr>Создатели </vt:lpstr>
      <vt:lpstr>Слайд 5</vt:lpstr>
      <vt:lpstr>Издание на видео 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created xsi:type="dcterms:W3CDTF">2018-01-09T17:32:31Z</dcterms:created>
  <dcterms:modified xsi:type="dcterms:W3CDTF">2018-01-09T17:39:19Z</dcterms:modified>
</cp:coreProperties>
</file>