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0" r:id="rId5"/>
    <p:sldId id="266" r:id="rId6"/>
    <p:sldId id="267" r:id="rId7"/>
    <p:sldId id="268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узы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-243408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2646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«Снегурочка»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музыку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Н.А.Римского-Корсакова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Выполнила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Валеева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Луиза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ученица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 а класса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МБОУ СОШ №7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г. Туймазы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3" descr="музы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6851104" cy="6192688"/>
          </a:xfrm>
        </p:spPr>
        <p:txBody>
          <a:bodyPr>
            <a:noAutofit/>
          </a:bodyPr>
          <a:lstStyle/>
          <a:p>
            <a:pPr algn="r" fontAlgn="base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История создания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Оперу «Снегурочка» - одно из своих любимых произведений Римский – Корсаков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написал очень быстро – за лето 1880 года.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Сюжетом послужила пьеса А.Н. Островского.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Сам композитор писал: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«Проявлявшееся понемногу во мне тяготение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 древнему русскому обычаю и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языческому пантеизму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вспыхнуло теперь ярким пламенем.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было для меня лучшего сюжета,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было для меня лучших образов,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чем Снегурочка, Лель или Весна,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было лучше царства берендеев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их чудным царём,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 было лучше религии,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чем поклонение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Яриле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солнцу»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Картинки по запросу римский корсак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38648"/>
            <a:ext cx="3851920" cy="5219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музы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 Снегурочки – дочери Мороза и Весны – сочетает в себе реальные девичьи черты с фантастическими, сказочными. Снегурочка – дитя природы и тесно связана с ней. Кроме того, в её образе олицетворено великое чувство любви, под воздействием которого тает холодное сердце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Снегурочки.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Хорошо помогают передать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 Снегурочки помогает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флейта.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Её холодноватый тембр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сопровождает Снегурочку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начале. Но позже место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флейты займёт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выразительный кларнет.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85977"/>
            <a:ext cx="4860032" cy="3672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0"/>
            <a:ext cx="5544616" cy="60932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.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3" descr="музы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2861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187624" y="188640"/>
            <a:ext cx="7499176" cy="5937523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Дед – Мороз и Весна контрастируют </a:t>
            </a:r>
          </a:p>
          <a:p>
            <a:pPr algn="r">
              <a:buNone/>
            </a:pPr>
            <a:r>
              <a:rPr lang="ru-RU" dirty="0" smtClean="0"/>
              <a:t>друг с другом. Суровая и властная тема </a:t>
            </a:r>
          </a:p>
          <a:p>
            <a:pPr algn="r">
              <a:buNone/>
            </a:pPr>
            <a:r>
              <a:rPr lang="ru-RU" dirty="0" smtClean="0"/>
              <a:t>Деда – Мороза отличается от мягкой, согретой теплом темы Весны, в которой отражено дыхание жизни и пробуждение природы.</a:t>
            </a:r>
            <a:endParaRPr lang="ru-RU" dirty="0"/>
          </a:p>
        </p:txBody>
      </p:sp>
      <p:pic>
        <p:nvPicPr>
          <p:cNvPr id="2050" name="Picture 2" descr="Картинки по запросу снегурочка из мульт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47610"/>
            <a:ext cx="4680520" cy="3510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0"/>
            <a:ext cx="5544616" cy="60932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.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3" descr="музы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3999" cy="682861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23728" y="260648"/>
            <a:ext cx="6563072" cy="5865515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Лель почти всегда сопровождается нежными переливами кларнета. Мелодии Леля основаны на </a:t>
            </a:r>
            <a:r>
              <a:rPr lang="ru-RU" dirty="0" err="1" smtClean="0"/>
              <a:t>нароных</a:t>
            </a:r>
            <a:r>
              <a:rPr lang="ru-RU" dirty="0" smtClean="0"/>
              <a:t> оборотах и </a:t>
            </a:r>
            <a:r>
              <a:rPr lang="ru-RU" dirty="0" err="1" smtClean="0"/>
              <a:t>напевках</a:t>
            </a:r>
            <a:r>
              <a:rPr lang="ru-RU" dirty="0" smtClean="0"/>
              <a:t>. Характерны смены ладов.</a:t>
            </a:r>
            <a:endParaRPr lang="ru-RU" dirty="0"/>
          </a:p>
        </p:txBody>
      </p:sp>
      <p:pic>
        <p:nvPicPr>
          <p:cNvPr id="20482" name="Picture 2" descr="Картинки по запросу лель из мульт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7"/>
            <a:ext cx="5300818" cy="4005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0"/>
            <a:ext cx="5544616" cy="60932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.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3" descr="музы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355" y="1"/>
            <a:ext cx="9183355" cy="685800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267744" y="548680"/>
            <a:ext cx="6419056" cy="5577483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Царь предстаёт перед нами либо разгневанный </a:t>
            </a:r>
          </a:p>
          <a:p>
            <a:pPr algn="r">
              <a:buNone/>
            </a:pPr>
            <a:r>
              <a:rPr lang="ru-RU" dirty="0" smtClean="0"/>
              <a:t>(шествие царя Берендея), либо в образе умиротворённого человека(каватина Берендея)</a:t>
            </a:r>
            <a:endParaRPr lang="ru-RU" dirty="0"/>
          </a:p>
        </p:txBody>
      </p:sp>
      <p:pic>
        <p:nvPicPr>
          <p:cNvPr id="19458" name="Picture 2" descr="Картинки по запросу царь берендей из мульт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3185592"/>
            <a:ext cx="4896544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0"/>
            <a:ext cx="5544616" cy="60932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.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3" descr="музы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2861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260648"/>
            <a:ext cx="8507288" cy="58655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Музыка «Снегурочки» проникнута любовью к людям, природе, верой в красоту человека и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выское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призвание искусства, пробуждающего все лучшее в человеке, верой в торжество правды и добра.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Картинки по запросу спасибо за внимание музы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107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«Снегурочка» на музыку Н.А.Римского-Корсакова                                                 Выполнила:                                                                               Валеева Луиза                                                                          ученица 7 а класса                                                                            МБОУ СОШ №7                                                                                        г. Туймазы </vt:lpstr>
      <vt:lpstr>       История создания. Оперу «Снегурочка» - одно из своих любимых произведений Римский – Корсаков  написал очень быстро – за лето 1880 года.  Сюжетом послужила пьеса А.Н. Островского. Сам композитор писал: «Проявлявшееся понемногу во мне тяготение  к древнему русскому обычаю и  языческому пантеизму  вспыхнуло теперь ярким пламенем.  Не было для меня лучшего сюжета,  не было для меня лучших образов,  чем Снегурочка, Лель или Весна,  не было лучше царства берендеев  с их чудным царём,  не было лучше религии,  чем поклонение Яриле - солнцу»             </vt:lpstr>
      <vt:lpstr>   Образ Снегурочки – дочери Мороза и Весны – сочетает в себе реальные девичьи черты с фантастическими, сказочными. Снегурочка – дитя природы и тесно связана с ней. Кроме того, в её образе олицетворено великое чувство любви, под воздействием которого тает холодное сердце  Снегурочки.  Хорошо помогают передать  образ Снегурочки помогает  флейта.  Её холодноватый тембр  сопровождает Снегурочку  в начале. Но позже место  флейты займёт  выразительный кларнет.        </vt:lpstr>
      <vt:lpstr>  .     </vt:lpstr>
      <vt:lpstr>  .     </vt:lpstr>
      <vt:lpstr>  .     </vt:lpstr>
      <vt:lpstr>  .    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«Аквариум» из цикла «Карнавал животных»                            Камиль Сен-Санс</dc:title>
  <dc:creator>Римма</dc:creator>
  <cp:lastModifiedBy>Римма</cp:lastModifiedBy>
  <cp:revision>40</cp:revision>
  <dcterms:created xsi:type="dcterms:W3CDTF">2017-10-31T16:36:05Z</dcterms:created>
  <dcterms:modified xsi:type="dcterms:W3CDTF">2018-01-07T19:33:34Z</dcterms:modified>
</cp:coreProperties>
</file>