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med" advClick="0" advTm="3000">
    <p:wedge/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edge/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edge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edge/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3000">
    <p:wedge/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edge/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edge/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edge/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edge/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edge/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edge/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 advClick="0" advTm="3000">
    <p:wedge/>
    <p:sndAc>
      <p:stSnd>
        <p:snd r:embed="rId13" name="chimes.wav" builtIn="1"/>
      </p:stSnd>
    </p:sndAc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._%D0%98._%D0%A7%D0%B0%D0%B9%D0%BA%D0%BE%D0%B2%D1%81%D0%BA%D0%B8%D0%B9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0"/>
            <a:ext cx="7772400" cy="1470025"/>
          </a:xfrm>
        </p:spPr>
        <p:txBody>
          <a:bodyPr/>
          <a:lstStyle/>
          <a:p>
            <a:r>
              <a:rPr lang="en-US" b="1" i="1" u="sng" dirty="0" smtClean="0"/>
              <a:t>C</a:t>
            </a:r>
            <a:r>
              <a:rPr lang="ru-RU" b="1" i="1" u="sng" dirty="0" err="1" smtClean="0"/>
              <a:t>негурочка.История</a:t>
            </a:r>
            <a:r>
              <a:rPr lang="ru-RU" b="1" i="1" u="sng" dirty="0" smtClean="0"/>
              <a:t> создания </a:t>
            </a:r>
            <a:endParaRPr lang="ru-RU" b="1" i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1285860"/>
            <a:ext cx="6400800" cy="1752600"/>
          </a:xfrm>
        </p:spPr>
        <p:txBody>
          <a:bodyPr>
            <a:noAutofit/>
          </a:bodyPr>
          <a:lstStyle/>
          <a:p>
            <a:r>
              <a:rPr lang="ru-RU" sz="2000" b="1" i="1" dirty="0" smtClean="0"/>
              <a:t>Снегурочка», которой А. Н. Островский дал авторское определение «весенняя сказка», относится к числу особенно любимых автором произведений. Большую роль в замысле пьесы играет музыка. Островский в тексте пьесы даже указал использование нескольких фольклорных песен. Для первой постановки (в Москве) музыку написал </a:t>
            </a:r>
            <a:r>
              <a:rPr lang="ru-RU" sz="2000" b="1" i="1" dirty="0" smtClean="0">
                <a:hlinkClick r:id="rId3" tooltip="П. И. Чайковский"/>
              </a:rPr>
              <a:t>П. И. Чайковский</a:t>
            </a:r>
            <a:r>
              <a:rPr lang="ru-RU" sz="2000" b="1" i="1" dirty="0" smtClean="0"/>
              <a:t>, но она не получила большой известности.</a:t>
            </a:r>
          </a:p>
          <a:p>
            <a:r>
              <a:rPr lang="ru-RU" sz="2000" b="1" i="1" dirty="0" smtClean="0"/>
              <a:t>Римский-Корсаков познакомился со «Снегурочкой» сразу после её публикации. О том, как менялось его отношение к пьесе, он подробно рассказывал в «Летописи моей музыкальной жизни</a:t>
            </a:r>
          </a:p>
          <a:p>
            <a:endParaRPr lang="ru-RU" sz="2400" dirty="0"/>
          </a:p>
        </p:txBody>
      </p:sp>
    </p:spTree>
  </p:cSld>
  <p:clrMapOvr>
    <a:masterClrMapping/>
  </p:clrMapOvr>
  <p:transition spd="med" advClick="0" advTm="3000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lfaline-PC\Desktop\p5_img_128265886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500562" cy="2996089"/>
          </a:xfrm>
          <a:prstGeom prst="rect">
            <a:avLst/>
          </a:prstGeom>
          <a:noFill/>
        </p:spPr>
      </p:pic>
      <p:pic>
        <p:nvPicPr>
          <p:cNvPr id="1027" name="Picture 3" descr="C:\Users\Alfaline-PC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20822" y="0"/>
            <a:ext cx="4023178" cy="2948283"/>
          </a:xfrm>
          <a:prstGeom prst="rect">
            <a:avLst/>
          </a:prstGeom>
          <a:noFill/>
        </p:spPr>
      </p:pic>
      <p:pic>
        <p:nvPicPr>
          <p:cNvPr id="1028" name="Picture 4" descr="C:\Users\Alfaline-PC\Desktop\images (1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" y="3786191"/>
            <a:ext cx="4632893" cy="3071810"/>
          </a:xfrm>
          <a:prstGeom prst="rect">
            <a:avLst/>
          </a:prstGeom>
          <a:noFill/>
        </p:spPr>
      </p:pic>
      <p:pic>
        <p:nvPicPr>
          <p:cNvPr id="1029" name="Picture 5" descr="C:\Users\Alfaline-PC\Desktop\images (2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34117" y="3857628"/>
            <a:ext cx="4109884" cy="3000372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3000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Alfaline-PC\Desktop\slide_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3000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Снегурочка— всем чужая. Она «не знает любви совсем». </a:t>
            </a:r>
            <a:br>
              <a:rPr lang="ru-RU" dirty="0" smtClean="0"/>
            </a:br>
            <a:r>
              <a:rPr lang="ru-RU" dirty="0" smtClean="0"/>
              <a:t>Ее влекут «людские песни», страстные и печальные напевы любви. Снегурочка томится любопытством и удивляется силе этого чувства, заставляющего людей страдать и плакать. Но «младенческая душа» Снегурочки спит, никто не может пробудить в ней «желание любви». </a:t>
            </a:r>
            <a:br>
              <a:rPr lang="ru-RU" dirty="0" smtClean="0"/>
            </a:br>
            <a:r>
              <a:rPr lang="ru-RU" dirty="0" smtClean="0"/>
              <a:t>Еще не зная любви, Снегурочка узнает «мучительную ревность», зависть к чужому счастью. Она чувствует себя «обманутой, обиженной, убитой», когда пастух Лель с легкостью покидает ее ради горячей сердцем и полной жизни Купавы.</a:t>
            </a:r>
            <a:endParaRPr lang="ru-RU" dirty="0"/>
          </a:p>
        </p:txBody>
      </p:sp>
    </p:spTree>
  </p:cSld>
  <p:clrMapOvr>
    <a:masterClrMapping/>
  </p:clrMapOvr>
  <p:transition spd="med" advClick="0" advTm="3000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Прослушав  снегурочку </a:t>
            </a:r>
            <a:r>
              <a:rPr lang="ru-RU" sz="3200" b="1" i="1" dirty="0" smtClean="0"/>
              <a:t>и точно прозрел на её удивительную </a:t>
            </a:r>
            <a:r>
              <a:rPr lang="ru-RU" sz="3200" b="1" i="1" dirty="0" smtClean="0"/>
              <a:t>красоте, прослушанной </a:t>
            </a:r>
            <a:r>
              <a:rPr lang="ru-RU" sz="3200" b="1" i="1" dirty="0" err="1" smtClean="0"/>
              <a:t>музыке.Мне</a:t>
            </a:r>
            <a:r>
              <a:rPr lang="ru-RU" sz="3200" b="1" i="1" dirty="0" smtClean="0"/>
              <a:t> все понравилось.</a:t>
            </a:r>
            <a:endParaRPr lang="ru-RU" sz="3200" b="1" i="1" dirty="0"/>
          </a:p>
        </p:txBody>
      </p:sp>
    </p:spTree>
  </p:cSld>
  <p:clrMapOvr>
    <a:masterClrMapping/>
  </p:clrMapOvr>
  <p:transition spd="med" advClick="0" advTm="3000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0F0F0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</TotalTime>
  <Words>35</Words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Cнегурочка.История создания 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Cнегурочка.История создания </dc:title>
  <cp:lastModifiedBy>Alfaline-PC</cp:lastModifiedBy>
  <cp:revision>3</cp:revision>
  <dcterms:modified xsi:type="dcterms:W3CDTF">2017-12-23T13:16:06Z</dcterms:modified>
</cp:coreProperties>
</file>