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7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87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Елена Шуенкова к/ф "Приключения электроника"</c:v>
                </c:pt>
                <c:pt idx="1">
                  <c:v>Александр Дудко "Голос"</c:v>
                </c:pt>
                <c:pt idx="2">
                  <c:v> Оля Новикова Большой  Детский хор</c:v>
                </c:pt>
                <c:pt idx="3">
                  <c:v>Гр. Ассорти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Елена Шуенкова к/ф "Приключения электроника"</c:v>
                </c:pt>
                <c:pt idx="1">
                  <c:v>Александр Дудко "Голос"</c:v>
                </c:pt>
                <c:pt idx="2">
                  <c:v> Оля Новикова Большой  Детский хор</c:v>
                </c:pt>
                <c:pt idx="3">
                  <c:v>Гр. Ассорти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Елена Шуенкова к/ф "Приключения электроника"</c:v>
                </c:pt>
                <c:pt idx="1">
                  <c:v>Александр Дудко "Голос"</c:v>
                </c:pt>
                <c:pt idx="2">
                  <c:v> Оля Новикова Большой  Детский хор</c:v>
                </c:pt>
                <c:pt idx="3">
                  <c:v>Гр. Ассорти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100415360"/>
        <c:axId val="100416896"/>
      </c:barChart>
      <c:catAx>
        <c:axId val="10041536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0416896"/>
        <c:crosses val="autoZero"/>
        <c:auto val="1"/>
        <c:lblAlgn val="ctr"/>
        <c:lblOffset val="100"/>
      </c:catAx>
      <c:valAx>
        <c:axId val="100416896"/>
        <c:scaling>
          <c:orientation val="minMax"/>
        </c:scaling>
        <c:axPos val="l"/>
        <c:majorGridlines/>
        <c:numFmt formatCode="General" sourceLinked="1"/>
        <c:tickLblPos val="nextTo"/>
        <c:crossAx val="10041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4664"/>
            <a:ext cx="1255489" cy="15970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04663"/>
            <a:ext cx="1255489" cy="1597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45" y="3068960"/>
            <a:ext cx="4281355" cy="3629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637" y="3068959"/>
            <a:ext cx="4281355" cy="3629117"/>
          </a:xfrm>
          <a:prstGeom prst="rect">
            <a:avLst/>
          </a:prstGeom>
        </p:spPr>
      </p:pic>
      <p:sp>
        <p:nvSpPr>
          <p:cNvPr id="10" name="Овал 9"/>
          <p:cNvSpPr/>
          <p:nvPr userDrawn="1"/>
        </p:nvSpPr>
        <p:spPr>
          <a:xfrm>
            <a:off x="683568" y="692696"/>
            <a:ext cx="7632848" cy="4752528"/>
          </a:xfrm>
          <a:prstGeom prst="ellipse">
            <a:avLst/>
          </a:prstGeom>
          <a:solidFill>
            <a:schemeClr val="lt1">
              <a:alpha val="59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B8F0-4930-45A6-B675-14CB74730AA8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5F57-92B7-4DD7-B4E4-0C52D138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070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4253A-DF6E-499A-8A78-55D99383CDB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7B3AA-7B47-44C5-A0DA-7E02E3F6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3081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6A25-FA3B-4377-B74F-D699CC73B3A5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AA42-43AC-4B9C-B1B3-CBC08CB6A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31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5"/>
            <a:ext cx="8784976" cy="2683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9B7C-391E-4CC9-B5FC-2A4F89F5AF05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2102-9C63-41C6-8CD6-A0479F03D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3686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9C38-D711-4801-8AF3-462CC4F40A19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46660-FC00-438A-A77B-E03B17318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24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D1EBD-BE30-447C-AD76-1834EEDAAEFD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CA84-A672-4339-B030-B76A2765C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00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A6C18-EEA3-461B-83BB-AE7AFA32FC5B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50AC7-B753-4289-9956-1F2B0A49A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16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C4D2-A78E-4A81-B8A7-26AD1680140E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067FF-712B-4823-9538-26D81BDBA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979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D88D-3F28-4C81-9BA9-C4147876FBB4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25B2E-4A87-485E-A2F3-574004660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02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90E5D-F31F-4003-ACF9-8945B7C0CA12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194F-121C-467A-8C0C-23819B2AA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66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67944-C1A0-4098-94A0-AE949316AD2C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E7C4-E144-474C-8677-91A10E5D5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2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65165-7F83-47CE-A898-477AB050786C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FBE9B4-1224-4250-9993-A1B8FCFA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08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hCFQYe3DCo" TargetMode="External"/><Relationship Id="rId2" Type="http://schemas.openxmlformats.org/officeDocument/2006/relationships/hyperlink" Target="https://youtu.be/78tpV6A_Ba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niQQf38mhxc" TargetMode="External"/><Relationship Id="rId4" Type="http://schemas.openxmlformats.org/officeDocument/2006/relationships/hyperlink" Target="https://youtu.be/2xS2aSz1wp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Дистанционная олимпиада по музыке 2 тур 2017-2018 </a:t>
            </a:r>
            <a:r>
              <a:rPr lang="ru-RU" sz="2800" b="1" dirty="0" err="1" smtClean="0">
                <a:solidFill>
                  <a:srgbClr val="C00000"/>
                </a:solidFill>
              </a:rPr>
              <a:t>уч</a:t>
            </a:r>
            <a:r>
              <a:rPr lang="ru-RU" sz="2800" b="1" dirty="0" smtClean="0">
                <a:solidFill>
                  <a:srgbClr val="C00000"/>
                </a:solidFill>
              </a:rPr>
              <a:t>. год.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Песня «Крылатые качели»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3146" y="3124761"/>
            <a:ext cx="4105151" cy="1816407"/>
          </a:xfrm>
          <a:solidFill>
            <a:schemeClr val="bg2"/>
          </a:solidFill>
        </p:spPr>
        <p:txBody>
          <a:bodyPr rtlCol="0"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Выполнил: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Василевский Георгий Станиславович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ученик 2Д класса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СОШ №7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Г.Туймазы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ru-RU" sz="2400" b="1" dirty="0" smtClean="0"/>
              <a:t>Очень, очень, очень трогательная песня.  Волшебная музыка звуков с искренними наполняющими душу добротой словами. На душе хорошо, и хочется кружиться и петь и танцевать - напевая эту песенку. </a:t>
            </a:r>
            <a:endParaRPr lang="ru-RU" sz="2400" b="1" dirty="0"/>
          </a:p>
        </p:txBody>
      </p:sp>
      <p:pic>
        <p:nvPicPr>
          <p:cNvPr id="7" name="Содержимое 6" descr="depositphotos_68481575-stock-illustration-dancing-with-the-st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72816"/>
            <a:ext cx="6192688" cy="3743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И больше всех мне понравилась песня в самом фильме «Приключения Электроника» в исполнении Елены </a:t>
            </a:r>
            <a:r>
              <a:rPr lang="ru-RU" sz="2400" b="1" dirty="0" err="1" smtClean="0"/>
              <a:t>Шуенковой</a:t>
            </a:r>
            <a:r>
              <a:rPr lang="ru-RU" sz="2400" b="1" dirty="0" smtClean="0"/>
              <a:t>. Настолько она чистая, звонкая, «крылатая»!</a:t>
            </a:r>
            <a:endParaRPr lang="ru-RU" sz="2400" b="1" dirty="0"/>
          </a:p>
        </p:txBody>
      </p:sp>
      <p:pic>
        <p:nvPicPr>
          <p:cNvPr id="4" name="Содержимое 3" descr="92-4017917d1a7c5cfa46c4220496c94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029"/>
            <a:ext cx="6768752" cy="38892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Очень трогательно, душевно спел эту песню Александр Дудко.</a:t>
            </a:r>
            <a:endParaRPr lang="ru-RU" sz="2400" b="1" dirty="0"/>
          </a:p>
        </p:txBody>
      </p:sp>
      <p:pic>
        <p:nvPicPr>
          <p:cNvPr id="4" name="Содержимое 3" descr="367512_big_9d5195771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775"/>
            <a:ext cx="7272808" cy="39541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Насколько мне понравился каждый вариант исполнения я оценил по 10-бальной шкале.</a:t>
            </a:r>
            <a:endParaRPr lang="ru-RU" sz="24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188" y="16287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Впервые я услышал эту песню в 3-4 года  от мамы. Она часто нам пела детские песенки перед сном. И, конечно же, мамину песню я запомню на всю жизнь!</a:t>
            </a:r>
            <a:endParaRPr lang="ru-RU" sz="2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302433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0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556792"/>
            <a:ext cx="475252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Истчоники</a:t>
            </a:r>
            <a:endParaRPr lang="ru-RU" dirty="0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https://youtu.be/78tpV6A_Bag</a:t>
            </a:r>
            <a:r>
              <a:rPr lang="en-US" sz="1600" dirty="0" smtClean="0"/>
              <a:t>  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https://youtu.be/YhCFQYe3DCo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https://youtu.be/2xS2aSz1wpo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https://youtu.be/niQQf38mhxc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2400" b="1" dirty="0" smtClean="0"/>
              <a:t>Прекрасную, волнующую песню "Крылатые качели", как и всю музыку к фильму, написал известный композитор Евгений </a:t>
            </a:r>
            <a:r>
              <a:rPr lang="ru-RU" sz="2400" b="1" dirty="0" err="1" smtClean="0"/>
              <a:t>Крылатов</a:t>
            </a:r>
            <a:r>
              <a:rPr lang="ru-RU" sz="2400" b="1" dirty="0" smtClean="0"/>
              <a:t>, а слова — поэт Юрий </a:t>
            </a:r>
            <a:r>
              <a:rPr lang="ru-RU" sz="2400" b="1" dirty="0" err="1" smtClean="0"/>
              <a:t>Энтин</a:t>
            </a:r>
            <a:r>
              <a:rPr lang="ru-RU" sz="2400" b="1" dirty="0" smtClean="0"/>
              <a:t> для фильма "Приключения Электроника».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100" dirty="0" smtClean="0"/>
          </a:p>
          <a:p>
            <a:endParaRPr lang="ru-RU" sz="1100" dirty="0"/>
          </a:p>
        </p:txBody>
      </p:sp>
      <p:pic>
        <p:nvPicPr>
          <p:cNvPr id="5" name="Рисунок 4" descr="Evgeniy-Kryila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248471" cy="2827354"/>
          </a:xfrm>
          <a:prstGeom prst="rect">
            <a:avLst/>
          </a:prstGeom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4035" y="1988840"/>
            <a:ext cx="3744415" cy="28083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80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ru-RU" sz="2400" b="1" dirty="0" smtClean="0"/>
              <a:t>На стихотворение «Крылатые качели» композитор обратил внимание случайно. Нашёл его у друга на рабочем столе. Прочитал. Спросил: </a:t>
            </a:r>
            <a:r>
              <a:rPr lang="ru-RU" sz="2400" b="1" i="1" dirty="0" smtClean="0"/>
              <a:t>«Это что?»</a:t>
            </a:r>
            <a:r>
              <a:rPr lang="ru-RU" sz="2400" b="1" dirty="0" smtClean="0"/>
              <a:t> </a:t>
            </a:r>
            <a:r>
              <a:rPr lang="ru-RU" sz="2400" b="1" i="1" dirty="0" smtClean="0"/>
              <a:t>«Пока так, болванка</a:t>
            </a:r>
            <a:r>
              <a:rPr lang="ru-RU" sz="2400" b="1" dirty="0" smtClean="0"/>
              <a:t>, — ответил смущённый </a:t>
            </a:r>
            <a:r>
              <a:rPr lang="ru-RU" sz="2400" b="1" dirty="0" err="1" smtClean="0"/>
              <a:t>Энтин</a:t>
            </a:r>
            <a:r>
              <a:rPr lang="ru-RU" sz="2400" b="1" dirty="0" smtClean="0"/>
              <a:t>. — </a:t>
            </a:r>
            <a:r>
              <a:rPr lang="ru-RU" sz="2400" b="1" i="1" dirty="0" smtClean="0"/>
              <a:t>Вернули для подгонки под музыку для мультика»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Крылатов</a:t>
            </a:r>
            <a:r>
              <a:rPr lang="ru-RU" sz="2400" b="1" dirty="0" smtClean="0"/>
              <a:t> промолчал, а потом месяц спорил с </a:t>
            </a:r>
            <a:r>
              <a:rPr lang="ru-RU" sz="2400" b="1" dirty="0" err="1" smtClean="0"/>
              <a:t>Энтиным</a:t>
            </a:r>
            <a:r>
              <a:rPr lang="ru-RU" sz="2400" b="1" dirty="0" smtClean="0"/>
              <a:t>. Говорил, что стихи замечательные и ничего в них менять не надо. Просил не отдавать их другому композитору. </a:t>
            </a:r>
            <a:r>
              <a:rPr lang="ru-RU" sz="2400" b="1" dirty="0" err="1" smtClean="0"/>
              <a:t>Крылатов</a:t>
            </a:r>
            <a:r>
              <a:rPr lang="ru-RU" sz="2400" b="1" dirty="0" smtClean="0"/>
              <a:t> возмущался робостью </a:t>
            </a:r>
            <a:r>
              <a:rPr lang="ru-RU" sz="2400" b="1" dirty="0" err="1" smtClean="0"/>
              <a:t>Энтина</a:t>
            </a:r>
            <a:r>
              <a:rPr lang="ru-RU" sz="2400" b="1" dirty="0" smtClean="0"/>
              <a:t>: </a:t>
            </a:r>
            <a:r>
              <a:rPr lang="ru-RU" sz="2400" b="1" i="1" dirty="0" smtClean="0"/>
              <a:t>«Юра, ты не понимаешь! Там всё — </a:t>
            </a:r>
            <a:r>
              <a:rPr lang="ru-RU" sz="2400" b="1" i="1" dirty="0" err="1" smtClean="0"/>
              <a:t>му-зы-ка</a:t>
            </a:r>
            <a:r>
              <a:rPr lang="ru-RU" sz="2400" b="1" i="1" dirty="0" smtClean="0"/>
              <a:t>! Дай мне»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221088"/>
            <a:ext cx="8229600" cy="19336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Сам образ родился у </a:t>
            </a:r>
            <a:r>
              <a:rPr lang="ru-RU" sz="2400" b="1" dirty="0" err="1" smtClean="0"/>
              <a:t>Энтина</a:t>
            </a:r>
            <a:r>
              <a:rPr lang="ru-RU" sz="2400" b="1" dirty="0" smtClean="0"/>
              <a:t> из детских воспоминаний о тайных проникновениях в парк аттракционов — ранней весной, когда он ещё не работал.</a:t>
            </a:r>
            <a:endParaRPr lang="ru-RU" sz="2400" b="1" dirty="0"/>
          </a:p>
        </p:txBody>
      </p:sp>
      <p:pic>
        <p:nvPicPr>
          <p:cNvPr id="4" name="Содержимое 3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775"/>
            <a:ext cx="6336704" cy="36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400" b="1" i="1" dirty="0" smtClean="0"/>
              <a:t>— Не может такой быть главная музыкальная тема фильма!</a:t>
            </a:r>
            <a:r>
              <a:rPr lang="ru-RU" sz="2400" b="1" dirty="0" smtClean="0"/>
              <a:t> — сказал </a:t>
            </a:r>
            <a:r>
              <a:rPr lang="ru-RU" sz="2400" b="1" dirty="0" err="1" smtClean="0"/>
              <a:t>Бромберг</a:t>
            </a:r>
            <a:r>
              <a:rPr lang="ru-RU" sz="2400" b="1" dirty="0" smtClean="0"/>
              <a:t>, режиссер фильма. — </a:t>
            </a:r>
            <a:r>
              <a:rPr lang="ru-RU" sz="2400" b="1" i="1" dirty="0" smtClean="0"/>
              <a:t>Да и слова какие-то… наивные!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84784"/>
            <a:ext cx="6408712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Однако, когда «Приключения…» вышли в прокат, а музыка и песни из фильма обрели огромную популярность, </a:t>
            </a:r>
            <a:r>
              <a:rPr lang="ru-RU" sz="2400" b="1" dirty="0" err="1" smtClean="0"/>
              <a:t>Бромберг</a:t>
            </a:r>
            <a:r>
              <a:rPr lang="ru-RU" sz="2400" b="1" dirty="0" smtClean="0"/>
              <a:t> нашёл в себе силы признать, что был не прав. </a:t>
            </a:r>
            <a:endParaRPr lang="ru-RU" sz="2400" b="1" dirty="0"/>
          </a:p>
        </p:txBody>
      </p:sp>
      <p:pic>
        <p:nvPicPr>
          <p:cNvPr id="4" name="Содержимое 3" descr="big_0oimm61owi0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775"/>
            <a:ext cx="6408711" cy="35284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400" b="1" dirty="0" smtClean="0"/>
              <a:t>Светлая, ясная. Радостная –мажорная мелодия песни в быстром темпе и громкой динамике показывает стремительное движение, радость жизни, мечты о будущем.</a:t>
            </a:r>
            <a:endParaRPr lang="ru-RU" sz="2400" b="1" dirty="0"/>
          </a:p>
        </p:txBody>
      </p:sp>
      <p:pic>
        <p:nvPicPr>
          <p:cNvPr id="4" name="Содержимое 3" descr="85187370_3d977e7c3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40906"/>
            <a:ext cx="5400600" cy="34603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 припеве мелодия чуть замедляется и становится восходящей и доходит до яркой, звонкой, Жизнеутверждающей кульминации.</a:t>
            </a:r>
            <a:endParaRPr lang="ru-RU" sz="2400" b="1" dirty="0"/>
          </a:p>
        </p:txBody>
      </p:sp>
      <p:pic>
        <p:nvPicPr>
          <p:cNvPr id="5" name="Содержимое 4" descr="8351977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628775"/>
            <a:ext cx="6264696" cy="3600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2400" b="1" dirty="0" smtClean="0"/>
              <a:t>Песня исполняется звонким, чистым голом, с высокими нотами солисткой детского Хора Большого Театра Еленой </a:t>
            </a:r>
            <a:r>
              <a:rPr lang="ru-RU" sz="2400" b="1" dirty="0" err="1" smtClean="0"/>
              <a:t>Шуенковой</a:t>
            </a:r>
            <a:r>
              <a:rPr lang="ru-RU" sz="2400" b="1" dirty="0" smtClean="0"/>
              <a:t>. У нее именно тот тембр и характер голоса, который  раскрывает красоту этой песни, завораживает нас своей чистой детской непосредственностью и светлым романтическим чувством.</a:t>
            </a:r>
            <a:r>
              <a:rPr lang="ru-RU" sz="1000" dirty="0" smtClean="0"/>
              <a:t/>
            </a:r>
            <a:br>
              <a:rPr lang="ru-RU" sz="1000" dirty="0" smtClean="0"/>
            </a:br>
            <a:endParaRPr lang="ru-RU" sz="1000" dirty="0"/>
          </a:p>
        </p:txBody>
      </p:sp>
      <p:pic>
        <p:nvPicPr>
          <p:cNvPr id="6" name="Содержимое 5" descr="632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564904"/>
            <a:ext cx="4032448" cy="2590825"/>
          </a:xfrm>
        </p:spPr>
      </p:pic>
      <p:pic>
        <p:nvPicPr>
          <p:cNvPr id="7" name="Рисунок 6" descr="wY3cO_Ucb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564904"/>
            <a:ext cx="3696411" cy="2610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813512f29f92868c370e5cb5a5ead24f6be170"/>
</p:tagLst>
</file>

<file path=ppt/theme/theme1.xml><?xml version="1.0" encoding="utf-8"?>
<a:theme xmlns:a="http://schemas.openxmlformats.org/drawingml/2006/main" name="музык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 1</Template>
  <TotalTime>658</TotalTime>
  <Words>313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музыка 1</vt:lpstr>
      <vt:lpstr>Дистанционная олимпиада по музыке 2 тур 2017-2018 уч. год. Песня «Крылатые качели»</vt:lpstr>
      <vt:lpstr>Прекрасную, волнующую песню "Крылатые качели", как и всю музыку к фильму, написал известный композитор Евгений Крылатов, а слова — поэт Юрий Энтин для фильма "Приключения Электроника».</vt:lpstr>
      <vt:lpstr>На стихотворение «Крылатые качели» композитор обратил внимание случайно. Нашёл его у друга на рабочем столе. Прочитал. Спросил: «Это что?» «Пока так, болванка, — ответил смущённый Энтин. — Вернули для подгонки под музыку для мультика». Крылатов промолчал, а потом месяц спорил с Энтиным. Говорил, что стихи замечательные и ничего в них менять не надо. Просил не отдавать их другому композитору. Крылатов возмущался робостью Энтина: «Юра, ты не понимаешь! Там всё — му-зы-ка! Дай мне».</vt:lpstr>
      <vt:lpstr>Сам образ родился у Энтина из детских воспоминаний о тайных проникновениях в парк аттракционов — ранней весной, когда он ещё не работал.</vt:lpstr>
      <vt:lpstr>— Не может такой быть главная музыкальная тема фильма! — сказал Бромберг, режиссер фильма. — Да и слова какие-то… наивные! </vt:lpstr>
      <vt:lpstr>Однако, когда «Приключения…» вышли в прокат, а музыка и песни из фильма обрели огромную популярность, Бромберг нашёл в себе силы признать, что был не прав. </vt:lpstr>
      <vt:lpstr>Светлая, ясная. Радостная –мажорная мелодия песни в быстром темпе и громкой динамике показывает стремительное движение, радость жизни, мечты о будущем.</vt:lpstr>
      <vt:lpstr>В припеве мелодия чуть замедляется и становится восходящей и доходит до яркой, звонкой, Жизнеутверждающей кульминации.</vt:lpstr>
      <vt:lpstr>Песня исполняется звонким, чистым голом, с высокими нотами солисткой детского Хора Большого Театра Еленой Шуенковой. У нее именно тот тембр и характер голоса, который  раскрывает красоту этой песни, завораживает нас своей чистой детской непосредственностью и светлым романтическим чувством. </vt:lpstr>
      <vt:lpstr>Очень, очень, очень трогательная песня.  Волшебная музыка звуков с искренними наполняющими душу добротой словами. На душе хорошо, и хочется кружиться и петь и танцевать - напевая эту песенку. </vt:lpstr>
      <vt:lpstr>И больше всех мне понравилась песня в самом фильме «Приключения Электроника» в исполнении Елены Шуенковой. Настолько она чистая, звонкая, «крылатая»!</vt:lpstr>
      <vt:lpstr>Очень трогательно, душевно спел эту песню Александр Дудко.</vt:lpstr>
      <vt:lpstr>Насколько мне понравился каждый вариант исполнения я оценил по 10-бальной шкале.</vt:lpstr>
      <vt:lpstr>Впервые я услышал эту песню в 3-4 года  от мамы. Она часто нам пела детские песенки перед сном. И, конечно же, мамину песню я запомню на всю жизнь!</vt:lpstr>
      <vt:lpstr>Истчоники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«Музыка 3»</dc:title>
  <dc:creator>Ольга Михайловна</dc:creator>
  <cp:lastModifiedBy>Связной</cp:lastModifiedBy>
  <cp:revision>37</cp:revision>
  <dcterms:created xsi:type="dcterms:W3CDTF">2014-11-15T20:25:22Z</dcterms:created>
  <dcterms:modified xsi:type="dcterms:W3CDTF">2018-02-01T17:26:10Z</dcterms:modified>
</cp:coreProperties>
</file>