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0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717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EAEF45-20B6-4DA6-AC56-1080FD0E886B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79F16A-5EA6-4BAF-B3A7-F497E13E737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Песня "Крылатые качели" не только очень мелодичная, но еще и прекрасные стихи .На редкость большая удача композитора Евгения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Крылатова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написать такую песню .Да и фамилия не случайная тоже с крыльями связана. Вот и появилась такая "крылатая песня". Которая в полете уже очень много лет, завораживает нас своей чистой детской непосредственностью и светлым романтическим чувством.</a:t>
            </a:r>
            <a:b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Песня "Крылатые качели " - это классика советского эстрадного жанра в музыке.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9F16A-5EA6-4BAF-B3A7-F497E13E7370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Композитор Евгений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Крылатов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1005x558_20170222193101a3d7114b9d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2985" r="12985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«Крылатые качели»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4725998"/>
          </a:xfrm>
        </p:spPr>
        <p:txBody>
          <a:bodyPr>
            <a:noAutofit/>
          </a:bodyPr>
          <a:lstStyle/>
          <a:p>
            <a:r>
              <a:rPr lang="ru-RU" sz="1200" b="1" dirty="0" smtClean="0">
                <a:cs typeface="Aharoni" pitchFamily="2" charset="-79"/>
              </a:rPr>
              <a:t/>
            </a:r>
            <a:br>
              <a:rPr lang="ru-RU" sz="1200" b="1" dirty="0" smtClean="0">
                <a:cs typeface="Aharoni" pitchFamily="2" charset="-79"/>
              </a:rPr>
            </a:br>
            <a:r>
              <a:rPr lang="ru-RU" sz="1200" b="1" dirty="0" smtClean="0">
                <a:cs typeface="Aharoni" pitchFamily="2" charset="-79"/>
              </a:rPr>
              <a:t/>
            </a:r>
            <a:br>
              <a:rPr lang="ru-RU" sz="1200" b="1" dirty="0" smtClean="0">
                <a:cs typeface="Aharoni" pitchFamily="2" charset="-79"/>
              </a:rPr>
            </a:br>
            <a:r>
              <a:rPr lang="ru-RU" sz="1200" b="1" dirty="0" smtClean="0">
                <a:cs typeface="Aharoni" pitchFamily="2" charset="-79"/>
              </a:rPr>
              <a:t/>
            </a:r>
            <a:br>
              <a:rPr lang="ru-RU" sz="1200" b="1" dirty="0" smtClean="0">
                <a:cs typeface="Aharoni" pitchFamily="2" charset="-79"/>
              </a:rPr>
            </a:br>
            <a:r>
              <a:rPr lang="ru-RU" sz="1200" b="1" dirty="0" smtClean="0">
                <a:cs typeface="Aharoni" pitchFamily="2" charset="-79"/>
              </a:rPr>
              <a:t/>
            </a:r>
            <a:br>
              <a:rPr lang="ru-RU" sz="1200" b="1" dirty="0" smtClean="0">
                <a:cs typeface="Aharoni" pitchFamily="2" charset="-79"/>
              </a:rPr>
            </a:br>
            <a:r>
              <a:rPr lang="ru-RU" sz="1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История создания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400" dirty="0" smtClean="0">
                <a:latin typeface="Arial" pitchFamily="34" charset="0"/>
                <a:cs typeface="Arial" pitchFamily="34" charset="0"/>
              </a:rPr>
            </a:br>
            <a:r>
              <a:rPr lang="ru-RU" sz="1400" dirty="0" smtClean="0">
                <a:latin typeface="Arial" pitchFamily="34" charset="0"/>
                <a:cs typeface="Arial" pitchFamily="34" charset="0"/>
              </a:rPr>
              <a:t>Евгений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Крылатов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пишет песни всегда на уже готовые стихи, так было и в этот раз. У поэта Юрия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Энтина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, с которым он </a:t>
            </a:r>
            <a:br>
              <a:rPr lang="ru-RU" sz="1400" dirty="0" smtClean="0">
                <a:latin typeface="Arial" pitchFamily="34" charset="0"/>
                <a:cs typeface="Arial" pitchFamily="34" charset="0"/>
              </a:rPr>
            </a:br>
            <a:r>
              <a:rPr lang="ru-RU" sz="1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400" dirty="0" smtClean="0">
                <a:latin typeface="Arial" pitchFamily="34" charset="0"/>
                <a:cs typeface="Arial" pitchFamily="34" charset="0"/>
              </a:rPr>
            </a:br>
            <a:r>
              <a:rPr lang="ru-RU" sz="1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400" dirty="0" smtClean="0">
                <a:latin typeface="Arial" pitchFamily="34" charset="0"/>
                <a:cs typeface="Arial" pitchFamily="34" charset="0"/>
              </a:rPr>
            </a:br>
            <a:r>
              <a:rPr lang="ru-RU" sz="1400" dirty="0" smtClean="0">
                <a:latin typeface="Arial" pitchFamily="34" charset="0"/>
                <a:cs typeface="Arial" pitchFamily="34" charset="0"/>
              </a:rPr>
              <a:t>дружил и с которым больше всего работал, композитор однажды нашёл это стихотворение на рабочем столе. Прочитав, заинтересовался.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Энтин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же сказал ему в ответ, что стихотворение не закончено, что он его уже показывал и ему его вернули с указанием переделать под уже написанную музыку для одного мультфильма.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Крылатову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же стихи настолько понравились, что он начал уговаривать друга, которому было неудобно забирать у другого композитора уже показанные стихи, отдать их ему.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Крылатов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говорил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Энтину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, что стихи уже сейчас прекрасные, что ничего в них не надо переделывать, что они очень музыкальны и он сам хочет на них написать песню. И убеждал и спорил с ним месяц, до победного конца. Получив же стихотворение, написал на него музыку немногим более чем за час</a:t>
            </a:r>
            <a:br>
              <a:rPr lang="ru-RU" sz="1400" dirty="0" smtClean="0">
                <a:latin typeface="Arial" pitchFamily="34" charset="0"/>
                <a:cs typeface="Arial" pitchFamily="34" charset="0"/>
              </a:rPr>
            </a:br>
            <a:r>
              <a:rPr lang="ru-RU" sz="1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400" dirty="0" smtClean="0">
                <a:latin typeface="Arial" pitchFamily="34" charset="0"/>
                <a:cs typeface="Arial" pitchFamily="34" charset="0"/>
              </a:rPr>
            </a:br>
            <a:r>
              <a:rPr lang="ru-RU" sz="1400" dirty="0" smtClean="0">
                <a:latin typeface="Arial" pitchFamily="34" charset="0"/>
                <a:cs typeface="Arial" pitchFamily="34" charset="0"/>
              </a:rPr>
              <a:t>Не могу судить о том, сознательно ли автор проводил такие аллегории как качели или нет. Но ясно одно, что качели - ни что иное как жизнь. Здесь акцент ставится на зарождение жизни. Подчёркнуто, что по весне "в </a:t>
            </a:r>
            <a:r>
              <a:rPr lang="ru-RU" sz="1400" u="sng" dirty="0" smtClean="0">
                <a:latin typeface="Arial" pitchFamily="34" charset="0"/>
                <a:cs typeface="Arial" pitchFamily="34" charset="0"/>
              </a:rPr>
              <a:t>юном месяце апреле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ru-RU" sz="1400" u="sng" dirty="0" smtClean="0">
                <a:latin typeface="Arial" pitchFamily="34" charset="0"/>
                <a:cs typeface="Arial" pitchFamily="34" charset="0"/>
              </a:rPr>
              <a:t>старом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парке тает снег" - прямое указание на зарождение жизни. Есть ещё одно далеко не очевидное. </a:t>
            </a:r>
            <a:br>
              <a:rPr lang="ru-RU" sz="1400" dirty="0" smtClean="0">
                <a:latin typeface="Arial" pitchFamily="34" charset="0"/>
                <a:cs typeface="Arial" pitchFamily="34" charset="0"/>
              </a:rPr>
            </a:b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797040"/>
          </a:xfrm>
        </p:spPr>
        <p:txBody>
          <a:bodyPr>
            <a:normAutofit/>
          </a:bodyPr>
          <a:lstStyle/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Песня "Крылатые качели" не только очень мелодичная, но еще и прекрасные стихи .На редкость большая удача композитора Евгения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Крылатова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написать такую песню .Да и фамилия не случайная тоже с крыльями связана. Вот и появилась такая "крылатая песня". Которая в полете уже очень много лет, завораживает нас своей чистой детской непосредственностью и светлым романтическим чувством.</a:t>
            </a:r>
            <a:br>
              <a:rPr lang="ru-RU" sz="1400" dirty="0" smtClean="0">
                <a:latin typeface="Arial" pitchFamily="34" charset="0"/>
                <a:cs typeface="Arial" pitchFamily="34" charset="0"/>
              </a:rPr>
            </a:br>
            <a:r>
              <a:rPr lang="ru-RU" sz="1400" dirty="0" smtClean="0">
                <a:latin typeface="Arial" pitchFamily="34" charset="0"/>
                <a:cs typeface="Arial" pitchFamily="34" charset="0"/>
              </a:rPr>
              <a:t>Песня "Крылатые качели " - это классика советского эстрадного жанра в музыке.</a:t>
            </a:r>
            <a:br>
              <a:rPr lang="ru-RU" sz="1400" dirty="0" smtClean="0">
                <a:latin typeface="Arial" pitchFamily="34" charset="0"/>
                <a:cs typeface="Arial" pitchFamily="34" charset="0"/>
              </a:rPr>
            </a:b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img13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Мне больше всего понравился вариант песни из кинофильма «Приключение Электроника», потому что очень мелодичная, искренняя, человечная песня.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158</Words>
  <PresentationFormat>Экран (4:3)</PresentationFormat>
  <Paragraphs>12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Композитор Евгений Крылатов</vt:lpstr>
      <vt:lpstr>     История создания Евгений Крылатов пишет песни всегда на уже готовые стихи, так было и в этот раз. У поэта Юрия Энтина, с которым он    дружил и с которым больше всего работал, композитор однажды нашёл это стихотворение на рабочем столе. Прочитав, заинтересовался. Энтин же сказал ему в ответ, что стихотворение не закончено, что он его уже показывал и ему его вернули с указанием переделать под уже написанную музыку для одного мультфильма. Крылатову же стихи настолько понравились, что он начал уговаривать друга, которому было неудобно забирать у другого композитора уже показанные стихи, отдать их ему. Крылатов говорил Энтину, что стихи уже сейчас прекрасные, что ничего в них не надо переделывать, что они очень музыкальны и он сам хочет на них написать песню. И убеждал и спорил с ним месяц, до победного конца. Получив же стихотворение, написал на него музыку немногим более чем за час  Не могу судить о том, сознательно ли автор проводил такие аллегории как качели или нет. Но ясно одно, что качели - ни что иное как жизнь. Здесь акцент ставится на зарождение жизни. Подчёркнуто, что по весне "в юном месяце апреле в старом парке тает снег" - прямое указание на зарождение жизни. Есть ещё одно далеко не очевидное.  </vt:lpstr>
      <vt:lpstr>Песня "Крылатые качели" не только очень мелодичная, но еще и прекрасные стихи .На редкость большая удача композитора Евгения Крылатова написать такую песню .Да и фамилия не случайная тоже с крыльями связана. Вот и появилась такая "крылатая песня". Которая в полете уже очень много лет, завораживает нас своей чистой детской непосредственностью и светлым романтическим чувством. Песня "Крылатые качели " - это классика советского эстрадного жанра в музыке. 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Рузиль</dc:creator>
  <cp:lastModifiedBy>Рузиль</cp:lastModifiedBy>
  <cp:revision>3</cp:revision>
  <dcterms:created xsi:type="dcterms:W3CDTF">2017-11-23T16:33:18Z</dcterms:created>
  <dcterms:modified xsi:type="dcterms:W3CDTF">2018-02-01T16:00:10Z</dcterms:modified>
</cp:coreProperties>
</file>