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18688"/>
            <a:ext cx="9144000" cy="683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9547" y="5711354"/>
            <a:ext cx="714490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ХАЙРУЛЛИНА ЭВЕЛИНА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ученица 2 класса МБОУ СОШ № 7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г.Туймазы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206" y="286217"/>
            <a:ext cx="5405586" cy="540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36001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0" y="18688"/>
            <a:ext cx="9144000" cy="683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476672"/>
            <a:ext cx="6179897" cy="35394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Песня композитора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 слова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«Крылатые качели»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стала хитом всех времен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после премьеры фильма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«Приключения Электроника».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Режиссер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К.БРОМБЕРГ.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1979 год.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796" r="2538" b="3300"/>
          <a:stretch/>
        </p:blipFill>
        <p:spPr bwMode="auto">
          <a:xfrm>
            <a:off x="5872419" y="2780928"/>
            <a:ext cx="2790894" cy="362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20234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r="10516"/>
          <a:stretch/>
        </p:blipFill>
        <p:spPr bwMode="auto">
          <a:xfrm>
            <a:off x="323528" y="404664"/>
            <a:ext cx="4536504" cy="3639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153544" y="3212976"/>
            <a:ext cx="5771901" cy="347787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Одним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из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пожеланий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К.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Бромберга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было создание песни о детстве в духе модного тогда хита Александра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Зацепина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«Куда уходит детство» в исполнении Аллы Пугачёвой.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    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Крылатые качели» даже своей внутренней структурой напоминали </a:t>
            </a:r>
            <a:r>
              <a:rPr lang="ru-RU" sz="2200" b="1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Зацепинскую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песню — тот же переливающийся куплет и взмывающий припев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6468" y="188640"/>
            <a:ext cx="4572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 свой текст смотрел достаточно скептически, так как по своей старой традиции писать лирику не очень любил.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«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Это не моё»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— говорил он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Крылатову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 — «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Моё — это «Я с детства был послушным ребёнком золотушным…»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(«Песенка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»).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  Но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убеждал поэта, что тот себя недооценивает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21721" r="28162" b="15269"/>
          <a:stretch/>
        </p:blipFill>
        <p:spPr bwMode="auto">
          <a:xfrm rot="1059083">
            <a:off x="4842949" y="1717418"/>
            <a:ext cx="3785900" cy="3595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652120" y="5324135"/>
            <a:ext cx="16690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Ю.ЭНТИН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9" t="5412" r="15806"/>
          <a:stretch/>
        </p:blipFill>
        <p:spPr bwMode="auto">
          <a:xfrm>
            <a:off x="395536" y="3164540"/>
            <a:ext cx="3699642" cy="3121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796075" y="6264465"/>
            <a:ext cx="22589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9858" y="268434"/>
            <a:ext cx="4572000" cy="19389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В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фильме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песню исполнила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Елена Камбурова.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Говорят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что перед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записью певицу попросили представить себя 10-летним хулиганом. Она кивнула и тут же записала всё с первого дубля.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131">
            <a:off x="5074662" y="447523"/>
            <a:ext cx="3519806" cy="3519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3658"/>
            <a:ext cx="3529830" cy="3565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853358" y="4592866"/>
            <a:ext cx="5126481" cy="193247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4572000" cy="378565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Композитор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Е.Крылатов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смог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отыскать те самые мистические ноты, заставляющие взлетать на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сокровенне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внеземные высоты и уноситься в бескрайнюю ясную даль.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Он дарит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нам путешествие в вечность, но обязательно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возвращает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нас обратно – с небес на землю, со всеми её радостями и грустями, но всё такими же небесно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светлыми.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68894"/>
            <a:ext cx="50657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799202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22322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СПАСИБО </a:t>
            </a:r>
            <a:b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ЗА ВНИМАНИЕ!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7980170"/>
      </p:ext>
    </p:extLst>
  </p:cSld>
  <p:clrMapOvr>
    <a:masterClrMapping/>
  </p:clrMapOvr>
  <p:transition spd="med" advClick="0" advTm="6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238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2018-01-29T13:19:49Z</dcterms:created>
  <dcterms:modified xsi:type="dcterms:W3CDTF">2018-01-31T05:39:32Z</dcterms:modified>
</cp:coreProperties>
</file>