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A6D1F8"/>
    <a:srgbClr val="49A1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5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5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5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 advClick="0" advTm="5000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1\Desktop\&#1075;&#1088;&#1091;&#1087;&#1087;&#1072;\&#1085;&#1086;&#1074;&#1099;&#1081;%20&#1087;&#1088;&#1086;&#1077;&#1082;&#1090;%20&#1050;&#1088;&#1099;&#1083;&#1072;&#1090;&#1099;&#1077;%20&#1082;&#1072;&#1095;&#1077;&#1083;&#1080;\Krylatye_kacheli_-_Krylatye_kacheli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NlZuDu0F91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-1"/>
            <a:ext cx="6643702" cy="6858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42844" y="214290"/>
            <a:ext cx="571504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Times New Roman" pitchFamily="18" charset="0"/>
              </a:rPr>
              <a:t>Крылатые качели</a:t>
            </a:r>
            <a:endParaRPr kumimoji="0" lang="ru-RU" sz="7200" u="none" strike="noStrike" cap="none" normalizeH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Rosa Marena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Arial" pitchFamily="34" charset="0"/>
              </a:rPr>
              <a:t>Музыка: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Arial" pitchFamily="34" charset="0"/>
              </a:rPr>
              <a:t> 	Е. </a:t>
            </a:r>
            <a:r>
              <a:rPr kumimoji="0" lang="ru-RU" sz="5400" u="none" strike="noStrike" cap="none" normalizeH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Arial" pitchFamily="34" charset="0"/>
              </a:rPr>
              <a:t>Крылатов</a:t>
            </a:r>
            <a:endParaRPr kumimoji="0" lang="ru-RU" sz="5400" u="none" strike="noStrike" cap="none" normalizeH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Rosa Marena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Arial" pitchFamily="34" charset="0"/>
              </a:rPr>
              <a:t>Слова: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Arial" pitchFamily="34" charset="0"/>
              </a:rPr>
              <a:t> 	Ю </a:t>
            </a:r>
            <a:r>
              <a:rPr kumimoji="0" lang="ru-RU" sz="5400" u="none" strike="noStrike" cap="none" normalizeH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Arial" pitchFamily="34" charset="0"/>
              </a:rPr>
              <a:t>Энтин</a:t>
            </a:r>
            <a:endParaRPr kumimoji="0" lang="ru-RU" sz="5400" u="none" strike="noStrike" cap="none" normalizeH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Rosa Marena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u="none" strike="noStrike" cap="none" normalizeH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Rosa Marena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Rosa Marena" pitchFamily="2" charset="0"/>
                <a:ea typeface="Times New Roman" pitchFamily="18" charset="0"/>
                <a:cs typeface="Times New Roman" pitchFamily="18" charset="0"/>
              </a:rPr>
              <a:t>1979г.</a:t>
            </a:r>
            <a:endParaRPr kumimoji="0" lang="ru-RU" sz="5400" u="none" strike="noStrike" cap="none" normalizeH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Rosa Marena" pitchFamily="2" charset="0"/>
              <a:cs typeface="Arial" pitchFamily="34" charset="0"/>
            </a:endParaRPr>
          </a:p>
        </p:txBody>
      </p:sp>
      <p:pic>
        <p:nvPicPr>
          <p:cNvPr id="5" name="Krylatye_kacheli_-_Krylatye_kachel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43966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6094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vQzdcSbPb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500562" y="0"/>
            <a:ext cx="4643438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150" i="1" dirty="0" smtClean="0">
                <a:latin typeface="Times New Roman" pitchFamily="18" charset="0"/>
              </a:rPr>
              <a:t>Евгений </a:t>
            </a:r>
            <a:r>
              <a:rPr lang="ru-RU" sz="2150" i="1" dirty="0" err="1" smtClean="0">
                <a:latin typeface="Times New Roman" pitchFamily="18" charset="0"/>
              </a:rPr>
              <a:t>Крылатов</a:t>
            </a:r>
            <a:r>
              <a:rPr lang="ru-RU" sz="2150" i="1" dirty="0" smtClean="0">
                <a:latin typeface="Times New Roman" pitchFamily="18" charset="0"/>
              </a:rPr>
              <a:t> всегда пишет песни на готовые стихи. Как то раз композитор нашёл стихотворение на рабочем столе своего друга Юрия </a:t>
            </a:r>
            <a:r>
              <a:rPr lang="ru-RU" sz="2150" i="1" dirty="0" err="1" smtClean="0">
                <a:latin typeface="Times New Roman" pitchFamily="18" charset="0"/>
              </a:rPr>
              <a:t>Энтина</a:t>
            </a:r>
            <a:r>
              <a:rPr lang="ru-RU" sz="2150" i="1" dirty="0" smtClean="0">
                <a:latin typeface="Times New Roman" pitchFamily="18" charset="0"/>
              </a:rPr>
              <a:t>. </a:t>
            </a:r>
            <a:r>
              <a:rPr lang="ru-RU" sz="2150" i="1" dirty="0" err="1" smtClean="0">
                <a:latin typeface="Times New Roman" pitchFamily="18" charset="0"/>
              </a:rPr>
              <a:t>Энтин</a:t>
            </a:r>
            <a:r>
              <a:rPr lang="ru-RU" sz="2150" i="1" dirty="0" smtClean="0">
                <a:latin typeface="Times New Roman" pitchFamily="18" charset="0"/>
              </a:rPr>
              <a:t> сказал, что стихотворение не закончено, и что он это стихотворение уже пообещал для мультфильма другому композитору, но переделанное. Но </a:t>
            </a:r>
            <a:r>
              <a:rPr lang="ru-RU" sz="2150" i="1" dirty="0" err="1" smtClean="0">
                <a:latin typeface="Times New Roman" pitchFamily="18" charset="0"/>
              </a:rPr>
              <a:t>Крылатов</a:t>
            </a:r>
            <a:r>
              <a:rPr lang="ru-RU" sz="2150" i="1" dirty="0" smtClean="0">
                <a:latin typeface="Times New Roman" pitchFamily="18" charset="0"/>
              </a:rPr>
              <a:t> всё таки убедил Юрия </a:t>
            </a:r>
            <a:r>
              <a:rPr lang="ru-RU" sz="2150" i="1" dirty="0" err="1" smtClean="0">
                <a:latin typeface="Times New Roman" pitchFamily="18" charset="0"/>
              </a:rPr>
              <a:t>Энтина</a:t>
            </a:r>
            <a:r>
              <a:rPr lang="ru-RU" sz="2150" i="1" dirty="0" smtClean="0">
                <a:latin typeface="Times New Roman" pitchFamily="18" charset="0"/>
              </a:rPr>
              <a:t>, что стихи замечательные и ничего менять в них не надо. Спор длился целый месяц. И </a:t>
            </a:r>
            <a:r>
              <a:rPr lang="ru-RU" sz="2150" i="1" dirty="0" err="1" smtClean="0">
                <a:latin typeface="Times New Roman" pitchFamily="18" charset="0"/>
              </a:rPr>
              <a:t>Крылатов</a:t>
            </a:r>
            <a:r>
              <a:rPr lang="ru-RU" sz="2150" i="1" dirty="0" smtClean="0">
                <a:latin typeface="Times New Roman" pitchFamily="18" charset="0"/>
              </a:rPr>
              <a:t> </a:t>
            </a:r>
            <a:r>
              <a:rPr lang="ru-RU" sz="2150" i="1" dirty="0" smtClean="0">
                <a:latin typeface="Times New Roman" pitchFamily="18" charset="0"/>
              </a:rPr>
              <a:t> </a:t>
            </a:r>
            <a:r>
              <a:rPr lang="ru-RU" sz="2150" i="1" dirty="0" smtClean="0">
                <a:latin typeface="Times New Roman" pitchFamily="18" charset="0"/>
              </a:rPr>
              <a:t>уговорил друга, которому было неловко отказывать другому композитору уже обещанные стихи, отдать их ему (т. е. Евгению </a:t>
            </a:r>
            <a:r>
              <a:rPr lang="ru-RU" sz="2150" i="1" dirty="0" err="1" smtClean="0">
                <a:latin typeface="Times New Roman" pitchFamily="18" charset="0"/>
              </a:rPr>
              <a:t>Крылатову</a:t>
            </a:r>
            <a:r>
              <a:rPr lang="ru-RU" sz="2150" i="1" dirty="0" smtClean="0">
                <a:latin typeface="Times New Roman" pitchFamily="18" charset="0"/>
              </a:rPr>
              <a:t>). Получив стихотворение, он написал на него музыку буквально 		за час.</a:t>
            </a:r>
            <a:endParaRPr kumimoji="0" lang="ru-RU" sz="2150" i="1" u="none" strike="noStrike" cap="none" normalizeH="0" dirty="0" smtClean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 advClick="0" advTm="4492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KKzS54L80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после того как была написана песня, режиссер фильма «Приключение Электроника» Константин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Бромберг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очень рассердился. Ему не понравилась песня…По его мнению песня должна была быть яркой, позитивной, стать хитом на все времена. А песню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«Крылатые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качели» он назвал скучной и старомодной… Но времени переделывать что- либо уже не было.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это было очень замечательно!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Потому что после выхода в свет,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фильм получил огромную 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популярность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4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песню «Крылатые качели» любят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поют по сей день все поколения!</a:t>
            </a:r>
            <a:endParaRPr kumimoji="0" lang="ru-RU" sz="24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24312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ELxJUuAJ8Q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180" r="4180"/>
          <a:stretch>
            <a:fillRect/>
          </a:stretch>
        </p:blipFill>
        <p:spPr>
          <a:xfrm rot="244836">
            <a:off x="3006672" y="1629523"/>
            <a:ext cx="5800004" cy="4399522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001156" cy="68580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i="1" dirty="0" smtClean="0">
                <a:latin typeface="Times New Roman" pitchFamily="18" charset="0"/>
              </a:rPr>
              <a:t>Прослушав все четыре </a:t>
            </a:r>
            <a:r>
              <a:rPr lang="ru-RU" sz="8000" i="1" dirty="0" smtClean="0">
                <a:latin typeface="Times New Roman" pitchFamily="18" charset="0"/>
              </a:rPr>
              <a:t>варианта </a:t>
            </a:r>
            <a:r>
              <a:rPr lang="ru-RU" sz="8000" i="1" dirty="0" smtClean="0">
                <a:latin typeface="Times New Roman" pitchFamily="18" charset="0"/>
              </a:rPr>
              <a:t>песни «Крылатые качели» я долго думал какой же из них мне больше нравиться? И свой выбор остановил на Большом детском хоре с солисткой Олей </a:t>
            </a:r>
            <a:r>
              <a:rPr lang="ru-RU" sz="8000" i="1" dirty="0" smtClean="0">
                <a:latin typeface="Times New Roman" pitchFamily="18" charset="0"/>
              </a:rPr>
              <a:t>Новиковой. Слушая именно эту </a:t>
            </a:r>
            <a:r>
              <a:rPr lang="ru-RU" sz="8000" i="1" dirty="0" smtClean="0">
                <a:latin typeface="Times New Roman" pitchFamily="18" charset="0"/>
              </a:rPr>
              <a:t>песню , я представляю солнечный , тёплый апрельский денек в парке с весёлыми детьми на качелях . И слова и мелодия замечательны, в них выражается стремительное движение вперед! Движение в этой мелодии передается темпом . Темп - </a:t>
            </a:r>
            <a:r>
              <a:rPr lang="ru-RU" sz="8000" i="1" dirty="0" err="1" smtClean="0">
                <a:latin typeface="Times New Roman" pitchFamily="18" charset="0"/>
              </a:rPr>
              <a:t>allegretto</a:t>
            </a:r>
            <a:r>
              <a:rPr lang="ru-RU" sz="8000" i="1" dirty="0" smtClean="0">
                <a:latin typeface="Times New Roman" pitchFamily="18" charset="0"/>
              </a:rPr>
              <a:t> </a:t>
            </a:r>
            <a:r>
              <a:rPr lang="ru-RU" sz="8000" i="1" dirty="0" err="1" smtClean="0">
                <a:latin typeface="Times New Roman" pitchFamily="18" charset="0"/>
              </a:rPr>
              <a:t>moderato</a:t>
            </a:r>
            <a:r>
              <a:rPr lang="ru-RU" sz="8000" i="1" dirty="0" smtClean="0">
                <a:latin typeface="Times New Roman" pitchFamily="18" charset="0"/>
              </a:rPr>
              <a:t> (умеренно оживлённый). Куплет песни написан в миноре, поэтому я слышу немного печальную и мечтательную музыку(этому способствуют переливы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в виде арпеджио), а припев в мажоре –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 музыка светлая и радостная, как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 будто взмывающая вверх.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В мелодии куплета есть паузы,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 своеобразные знаки препинания,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передающие прерывистую речь и волнение.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 В аккомпанементе </a:t>
            </a:r>
            <a:r>
              <a:rPr lang="ru-RU" sz="8000" i="1" dirty="0" smtClean="0">
                <a:latin typeface="Times New Roman" pitchFamily="18" charset="0"/>
              </a:rPr>
              <a:t>звучат звуки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 </a:t>
            </a:r>
            <a:r>
              <a:rPr lang="ru-RU" sz="8000" i="1" dirty="0" smtClean="0">
                <a:latin typeface="Times New Roman" pitchFamily="18" charset="0"/>
              </a:rPr>
              <a:t>фортепиано .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Он звучит легко, беззаботно,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весело – словно прыгающие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солнечные зайчики. Мама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мне объяснила, что эта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песня имеет куплетную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 форму с припевом. Причем,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 с небольшим развитием в </a:t>
            </a:r>
          </a:p>
          <a:p>
            <a:pPr algn="just"/>
            <a:r>
              <a:rPr lang="ru-RU" sz="8000" i="1" dirty="0" smtClean="0">
                <a:latin typeface="Times New Roman" pitchFamily="18" charset="0"/>
              </a:rPr>
              <a:t>третьем куплете(в отличие от первого и второго куплетов, третий куплет звучит в исполнение хора).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47391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ctlxcSWtu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78165" cy="5286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0011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Впервые эту песню я услышал в 					</a:t>
            </a:r>
            <a:r>
              <a:rPr kumimoji="0" lang="ru-RU" b="1" i="1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b="1" i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фильме</a:t>
            </a:r>
            <a:r>
              <a:rPr kumimoji="0" lang="ru-RU" b="1" i="1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«Приключение Электроника». 					Эта песня очень грустная, 						задумчивая, нежная. В ней 							проскальзывают 								мгновения воспоминаний, 							чего-то невозвратимого 							(грусть по ушедшему 							детству).Это отчетливо 							слышится в во втором 							куплете «детство 							кончится когда-то, ведь 							оно не навсегда станут 							взрослыми ребята, 							разлетятся кто куда». Я, еще 						маленький и много не понимаю, 						но мама говорит , когда слушаешь эту песню, может показаться, что звучит просто красивая мелодия, но она почему-то, не радует, скорее наоборот – приносит душевные переживания. Она как будто стирает реальность, давая возможность для памяти вспомнить самые прекрасные моменты из детства . Сжимается сердце, подступает комок к горлу и наворачиваются слёзы. А я слушая песню «Крылатые качели» чувствую радость и позитив, словно сейчас появятся крылья у качелей и я улечу вместе с ними. Хочется кружится, петь и танцевать. Какие мы все разные, мне еще расти и расти!</a:t>
            </a:r>
            <a:endParaRPr kumimoji="0" lang="ru-RU" b="1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25422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ToaxA91K_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 advTm="10078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nszA2LgsM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42844" y="0"/>
            <a:ext cx="90011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Мне кажется, жизнь это и есть качели человеческой судьбы. Они то поднимают человека вверх, то опускают вниз . Но только «крылатые качели» несут человека в мир прекрасного.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Человек сам того не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осознает, но это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прекрасное живет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нем самом. И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музыка, в числе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которой песни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Евгения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Крылатова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может помочь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человеку это найти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это самое прекрасное, 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обрести «крылатые качели» в жизни!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28656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475</Words>
  <PresentationFormat>Экран (4:3)</PresentationFormat>
  <Paragraphs>44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Ринат</dc:creator>
  <cp:lastModifiedBy>RWT</cp:lastModifiedBy>
  <cp:revision>22</cp:revision>
  <dcterms:created xsi:type="dcterms:W3CDTF">2018-01-25T16:41:15Z</dcterms:created>
  <dcterms:modified xsi:type="dcterms:W3CDTF">2018-01-31T16:59:08Z</dcterms:modified>
</cp:coreProperties>
</file>