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2" r:id="rId4"/>
    <p:sldId id="268" r:id="rId5"/>
    <p:sldId id="269" r:id="rId6"/>
    <p:sldId id="264" r:id="rId7"/>
    <p:sldId id="267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13F"/>
    <a:srgbClr val="FFCC00"/>
    <a:srgbClr val="0830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9" autoAdjust="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F57E-65B6-4686-B02E-3FD2D632B6DF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4E12-9B05-4D45-B451-33C4CC50D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F57E-65B6-4686-B02E-3FD2D632B6DF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4E12-9B05-4D45-B451-33C4CC50D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F57E-65B6-4686-B02E-3FD2D632B6DF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4E12-9B05-4D45-B451-33C4CC50D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F57E-65B6-4686-B02E-3FD2D632B6DF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4E12-9B05-4D45-B451-33C4CC50D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F57E-65B6-4686-B02E-3FD2D632B6DF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4E12-9B05-4D45-B451-33C4CC50D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F57E-65B6-4686-B02E-3FD2D632B6DF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4E12-9B05-4D45-B451-33C4CC50D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F57E-65B6-4686-B02E-3FD2D632B6DF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4E12-9B05-4D45-B451-33C4CC50D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F57E-65B6-4686-B02E-3FD2D632B6DF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4E12-9B05-4D45-B451-33C4CC50D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F57E-65B6-4686-B02E-3FD2D632B6DF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4E12-9B05-4D45-B451-33C4CC50D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F57E-65B6-4686-B02E-3FD2D632B6DF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4E12-9B05-4D45-B451-33C4CC50D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F57E-65B6-4686-B02E-3FD2D632B6DF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A4E12-9B05-4D45-B451-33C4CC50D1F0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astelsSmooth/>
                    </a14:imgEffect>
                  </a14:imgLayer>
                </a14:imgProps>
              </a:ext>
            </a:extLst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8F57E-65B6-4686-B02E-3FD2D632B6DF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A4E12-9B05-4D45-B451-33C4CC50D1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stelsSmooth/>
                    </a14:imgEffect>
                  </a14:imgLayer>
                </a14:imgProps>
              </a:ext>
            </a:extLst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3963" y="3878725"/>
            <a:ext cx="8208912" cy="1037977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Крылатые качели 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5157192"/>
            <a:ext cx="3728804" cy="1143103"/>
          </a:xfrm>
          <a:solidFill>
            <a:schemeClr val="bg1">
              <a:alpha val="67000"/>
            </a:schemeClr>
          </a:solidFill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ct val="0"/>
              </a:spcBef>
            </a:pPr>
            <a:r>
              <a:rPr lang="ru-RU" altLang="ru-RU" b="1" dirty="0">
                <a:solidFill>
                  <a:schemeClr val="tx2"/>
                </a:solidFill>
              </a:rPr>
              <a:t>Выполнила ученица </a:t>
            </a:r>
            <a:r>
              <a:rPr lang="ru-RU" altLang="ru-RU" b="1" dirty="0" smtClean="0">
                <a:solidFill>
                  <a:schemeClr val="tx2"/>
                </a:solidFill>
              </a:rPr>
              <a:t>1В </a:t>
            </a:r>
            <a:r>
              <a:rPr lang="ru-RU" altLang="ru-RU" b="1" dirty="0">
                <a:solidFill>
                  <a:schemeClr val="tx2"/>
                </a:solidFill>
              </a:rPr>
              <a:t>класса МБОУ </a:t>
            </a:r>
            <a:r>
              <a:rPr lang="ru-RU" altLang="ru-RU" b="1" dirty="0" smtClean="0">
                <a:solidFill>
                  <a:schemeClr val="tx2"/>
                </a:solidFill>
              </a:rPr>
              <a:t>СОШ </a:t>
            </a:r>
            <a:r>
              <a:rPr lang="ru-RU" altLang="ru-RU" b="1" dirty="0">
                <a:solidFill>
                  <a:schemeClr val="tx2"/>
                </a:solidFill>
              </a:rPr>
              <a:t>№7</a:t>
            </a:r>
          </a:p>
          <a:p>
            <a:pPr algn="ctr">
              <a:spcBef>
                <a:spcPct val="0"/>
              </a:spcBef>
            </a:pPr>
            <a:r>
              <a:rPr lang="ru-RU" altLang="ru-RU" b="1" dirty="0" err="1">
                <a:solidFill>
                  <a:schemeClr val="tx2"/>
                </a:solidFill>
              </a:rPr>
              <a:t>Гиматова</a:t>
            </a:r>
            <a:r>
              <a:rPr lang="ru-RU" altLang="ru-RU" b="1" dirty="0">
                <a:solidFill>
                  <a:schemeClr val="tx2"/>
                </a:solidFill>
              </a:rPr>
              <a:t> </a:t>
            </a:r>
            <a:r>
              <a:rPr lang="ru-RU" altLang="ru-RU" b="1" dirty="0" smtClean="0">
                <a:solidFill>
                  <a:schemeClr val="tx2"/>
                </a:solidFill>
              </a:rPr>
              <a:t>Алина</a:t>
            </a:r>
            <a:endParaRPr lang="ru-RU" altLang="ru-RU" b="1" dirty="0">
              <a:solidFill>
                <a:schemeClr val="tx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2519" y="208443"/>
            <a:ext cx="8560356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«Дистанционная </a:t>
            </a:r>
            <a:r>
              <a:rPr lang="ru-RU" sz="2000" b="1" dirty="0" err="1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Акмуллинская</a:t>
            </a:r>
            <a:r>
              <a:rPr lang="ru-RU" sz="20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олимпиада по музыке</a:t>
            </a:r>
            <a:r>
              <a:rPr lang="ru-RU" sz="20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»</a:t>
            </a:r>
            <a:endParaRPr lang="ru-RU" sz="2000" b="1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Рисунок 6" descr="krilatov_1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853893"/>
            <a:ext cx="3744416" cy="30243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999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347864" y="998617"/>
            <a:ext cx="5400600" cy="526297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1600" dirty="0"/>
              <a:t>Евгений </a:t>
            </a:r>
            <a:r>
              <a:rPr lang="ru-RU" sz="1600" dirty="0" err="1"/>
              <a:t>Крылатов</a:t>
            </a:r>
            <a:r>
              <a:rPr lang="ru-RU" sz="1600" dirty="0"/>
              <a:t> пишет песни всегда на уже готовые стихи, так было и в этот раз. У поэта Юрия </a:t>
            </a:r>
            <a:r>
              <a:rPr lang="ru-RU" sz="1600" dirty="0" err="1"/>
              <a:t>Энтина</a:t>
            </a:r>
            <a:r>
              <a:rPr lang="ru-RU" sz="1600" dirty="0"/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sz="1600" dirty="0" err="1"/>
              <a:t>Энтин</a:t>
            </a:r>
            <a:r>
              <a:rPr lang="ru-RU" sz="1600" dirty="0"/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sz="1600" dirty="0" err="1"/>
              <a:t>Крылатову</a:t>
            </a:r>
            <a:r>
              <a:rPr lang="ru-RU" sz="1600" dirty="0"/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sz="1600" dirty="0" err="1"/>
              <a:t>Крылатов</a:t>
            </a:r>
            <a:r>
              <a:rPr lang="ru-RU" sz="1600" dirty="0"/>
              <a:t> говорил </a:t>
            </a:r>
            <a:r>
              <a:rPr lang="ru-RU" sz="1600" dirty="0" err="1"/>
              <a:t>Энтину</a:t>
            </a:r>
            <a:r>
              <a:rPr lang="ru-RU" sz="1600" dirty="0"/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</a:t>
            </a:r>
            <a:r>
              <a:rPr lang="ru-RU" sz="1600" dirty="0" smtClean="0"/>
              <a:t>час. </a:t>
            </a:r>
            <a:endParaRPr lang="ru-RU" sz="1600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18043" y="260648"/>
            <a:ext cx="4896544" cy="72008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История создания</a:t>
            </a:r>
            <a:endParaRPr lang="ru-RU" sz="3200" b="1" dirty="0">
              <a:solidFill>
                <a:srgbClr val="FFC000"/>
              </a:solidFill>
            </a:endParaRPr>
          </a:p>
        </p:txBody>
      </p:sp>
      <p:pic>
        <p:nvPicPr>
          <p:cNvPr id="9" name="Рисунок 8" descr="krilatov_1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25" y="2420888"/>
            <a:ext cx="2857500" cy="289560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527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18043" y="260648"/>
            <a:ext cx="4896544" cy="72008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История создания</a:t>
            </a:r>
            <a:endParaRPr lang="ru-RU" sz="3200" b="1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980728"/>
            <a:ext cx="6120680" cy="575542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Когда </a:t>
            </a:r>
            <a:r>
              <a:rPr lang="ru-RU" sz="1600" dirty="0"/>
              <a:t>Константин </a:t>
            </a:r>
            <a:r>
              <a:rPr lang="ru-RU" sz="1600" dirty="0" err="1"/>
              <a:t>Бромберг</a:t>
            </a:r>
            <a:r>
              <a:rPr lang="ru-RU" sz="1600" dirty="0"/>
              <a:t>, режиссёр «Приключений Электроника»,</a:t>
            </a:r>
            <a:r>
              <a:rPr lang="ru-RU" sz="1600" dirty="0" smtClean="0"/>
              <a:t> </a:t>
            </a:r>
            <a:r>
              <a:rPr lang="ru-RU" sz="1600" dirty="0"/>
              <a:t>попросил </a:t>
            </a:r>
            <a:r>
              <a:rPr lang="ru-RU" sz="1600" dirty="0" err="1"/>
              <a:t>Крылатова</a:t>
            </a:r>
            <a:r>
              <a:rPr lang="ru-RU" sz="1600" dirty="0"/>
              <a:t> сочинить песни для фильма, тот поначалу отнекивался. Евгения Павловича слишком смущало слово «Электроник». «Я не электронный композитор» — оправдывался </a:t>
            </a:r>
            <a:r>
              <a:rPr lang="ru-RU" sz="1600" dirty="0" err="1"/>
              <a:t>Крылатов</a:t>
            </a:r>
            <a:r>
              <a:rPr lang="ru-RU" sz="1600" dirty="0"/>
              <a:t>, на что режиссёр парировал: «Я не требую обязательно электронной музыки. Пишите, что хотите».</a:t>
            </a:r>
          </a:p>
          <a:p>
            <a:pPr algn="just"/>
            <a:r>
              <a:rPr lang="ru-RU" sz="1600" dirty="0"/>
              <a:t>Одним из пожеланий </a:t>
            </a:r>
            <a:r>
              <a:rPr lang="ru-RU" sz="1600" dirty="0" err="1"/>
              <a:t>Бромберга</a:t>
            </a:r>
            <a:r>
              <a:rPr lang="ru-RU" sz="1600" dirty="0"/>
              <a:t> было создание песни о детстве в духе модного тогда хита Александра </a:t>
            </a:r>
            <a:r>
              <a:rPr lang="ru-RU" sz="1600" dirty="0" err="1"/>
              <a:t>Зацепина</a:t>
            </a:r>
            <a:r>
              <a:rPr lang="ru-RU" sz="1600" dirty="0"/>
              <a:t> «Куда уходит детство» в исполнении Аллы Пугачёвой. И надо сказать, с поставленной задачей поэт и композитор справились на все сто. «Крылатые качели» даже своей внутренней структурой напоминали </a:t>
            </a:r>
            <a:r>
              <a:rPr lang="ru-RU" sz="1600" dirty="0" err="1"/>
              <a:t>Зацепинскую</a:t>
            </a:r>
            <a:r>
              <a:rPr lang="ru-RU" sz="1600" dirty="0"/>
              <a:t> песню – тот же переливающийся куплет и взмывающий припев.</a:t>
            </a:r>
            <a:br>
              <a:rPr lang="ru-RU" sz="1600" dirty="0"/>
            </a:br>
            <a:r>
              <a:rPr lang="ru-RU" sz="1600" dirty="0"/>
              <a:t>Правда, </a:t>
            </a:r>
            <a:r>
              <a:rPr lang="ru-RU" sz="1600" dirty="0" err="1"/>
              <a:t>Энтин</a:t>
            </a:r>
            <a:r>
              <a:rPr lang="ru-RU" sz="1600" dirty="0"/>
              <a:t> на свой текст смотрел достаточно скептически, так как по своей старой традиции, писать лирику не очень любил. </a:t>
            </a:r>
            <a:r>
              <a:rPr lang="ru-RU" sz="1600" dirty="0" smtClean="0"/>
              <a:t>Но </a:t>
            </a:r>
            <a:r>
              <a:rPr lang="ru-RU" sz="1600" dirty="0" err="1"/>
              <a:t>Крылатов</a:t>
            </a:r>
            <a:r>
              <a:rPr lang="ru-RU" sz="1600" dirty="0"/>
              <a:t> убеждал поэта, что тот себя недооценивает</a:t>
            </a:r>
            <a:r>
              <a:rPr lang="ru-RU" sz="1600" dirty="0" smtClean="0"/>
              <a:t>.</a:t>
            </a:r>
          </a:p>
          <a:p>
            <a:r>
              <a:rPr lang="ru-RU" sz="1600" dirty="0"/>
              <a:t>Сам образ родился у </a:t>
            </a:r>
            <a:r>
              <a:rPr lang="ru-RU" sz="1600" dirty="0" err="1"/>
              <a:t>Энтина</a:t>
            </a:r>
            <a:r>
              <a:rPr lang="ru-RU" sz="1600" dirty="0"/>
              <a:t> из детских воспоминаний о тайных проникновениях в парк аттракционов — ранней весной, когда он ещё не работал</a:t>
            </a:r>
            <a:r>
              <a:rPr lang="ru-RU" sz="1600" dirty="0" smtClean="0"/>
              <a:t>.</a:t>
            </a:r>
            <a:endParaRPr lang="ru-RU" sz="1600" dirty="0" smtClean="0"/>
          </a:p>
        </p:txBody>
      </p:sp>
      <p:pic>
        <p:nvPicPr>
          <p:cNvPr id="4" name="Рисунок 3" descr="krilatov_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230" y="1844824"/>
            <a:ext cx="2381250" cy="361950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2482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18043" y="260648"/>
            <a:ext cx="4896544" cy="72008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История создания</a:t>
            </a:r>
            <a:endParaRPr lang="ru-RU" sz="3200" b="1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1196752"/>
            <a:ext cx="8568952" cy="477053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dirty="0"/>
              <a:t>Константин </a:t>
            </a:r>
            <a:r>
              <a:rPr lang="ru-RU" sz="1600" dirty="0" err="1"/>
              <a:t>Бромберг</a:t>
            </a:r>
            <a:r>
              <a:rPr lang="ru-RU" sz="1600" dirty="0"/>
              <a:t>, режиссёр «Приключений Электроника», был первым, кто услышал «Качели». </a:t>
            </a:r>
          </a:p>
          <a:p>
            <a:r>
              <a:rPr lang="ru-RU" sz="1600" i="1" dirty="0"/>
              <a:t>— Не может такой быть главная музыкальная тема фильма!</a:t>
            </a:r>
            <a:r>
              <a:rPr lang="ru-RU" sz="1600" dirty="0"/>
              <a:t> — был приговор </a:t>
            </a:r>
            <a:r>
              <a:rPr lang="ru-RU" sz="1600" dirty="0" err="1"/>
              <a:t>Бромберга</a:t>
            </a:r>
            <a:r>
              <a:rPr lang="ru-RU" sz="1600" dirty="0"/>
              <a:t>. — </a:t>
            </a:r>
            <a:r>
              <a:rPr lang="ru-RU" sz="1600" i="1" dirty="0"/>
              <a:t>Да и слова какие-то… наивные! </a:t>
            </a:r>
            <a:endParaRPr lang="ru-RU" sz="1600" dirty="0"/>
          </a:p>
          <a:p>
            <a:pPr algn="just"/>
            <a:r>
              <a:rPr lang="ru-RU" sz="1600" dirty="0"/>
              <a:t>По мысли режиссёра, песня, как и музыкальная канва фильма-приключения, должна была быть космической или как минимум динамичной, такой, </a:t>
            </a:r>
            <a:r>
              <a:rPr lang="ru-RU" sz="1600" i="1" dirty="0"/>
              <a:t>«как в "Трёх мушкетёрах" "Пора-пора-порадуемся"»</a:t>
            </a:r>
            <a:r>
              <a:rPr lang="ru-RU" sz="1600" dirty="0"/>
              <a:t>. </a:t>
            </a:r>
            <a:r>
              <a:rPr lang="ru-RU" sz="1600" i="1" dirty="0"/>
              <a:t>«Чтобы все распевали, а этот </a:t>
            </a:r>
            <a:r>
              <a:rPr lang="ru-RU" sz="1600" i="1" dirty="0" err="1"/>
              <a:t>медляк</a:t>
            </a:r>
            <a:r>
              <a:rPr lang="ru-RU" sz="1600" i="1" dirty="0"/>
              <a:t> — не то…»</a:t>
            </a:r>
            <a:r>
              <a:rPr lang="ru-RU" sz="1600" dirty="0"/>
              <a:t> — отказался от «Качелей» режиссёр.</a:t>
            </a:r>
          </a:p>
          <a:p>
            <a:r>
              <a:rPr lang="ru-RU" sz="1600" dirty="0"/>
              <a:t>Спас будущий хит, как это часто в кино бывает, график сдачи картины. Режиссёр, когда ему показали песню, физически не мог её не принять: «Качели» были записаны, времени для того, чтобы новую тему писать, не было. И режиссёр нехотя сдался.</a:t>
            </a:r>
          </a:p>
          <a:p>
            <a:r>
              <a:rPr lang="ru-RU" sz="1600" dirty="0"/>
              <a:t>Однако, когда «Приключения…» вышли в прокат, а музыка и песни из фильма обрели зашкаливающую популярность, </a:t>
            </a:r>
            <a:r>
              <a:rPr lang="ru-RU" sz="1600" dirty="0" err="1"/>
              <a:t>Бромберг</a:t>
            </a:r>
            <a:r>
              <a:rPr lang="ru-RU" sz="1600" dirty="0"/>
              <a:t> нашёл в себе силы признать, что был не прав. А </a:t>
            </a:r>
            <a:r>
              <a:rPr lang="ru-RU" sz="1600" dirty="0" err="1"/>
              <a:t>Крылатов</a:t>
            </a:r>
            <a:r>
              <a:rPr lang="ru-RU" sz="1600" dirty="0"/>
              <a:t> нашёл в себе силы сознаться, что схитрил: песня «Крылатые качели» написана была </a:t>
            </a:r>
            <a:r>
              <a:rPr lang="ru-RU" sz="1600" dirty="0" smtClean="0"/>
              <a:t>им заблаговременно</a:t>
            </a:r>
            <a:r>
              <a:rPr lang="ru-RU" sz="1600" dirty="0"/>
              <a:t>, но он её специально не показывал, потому как был уверен, что её не примут. Именно из-за лиричности, именно из-за её земного, а не фантастического содержания, что сразу же и не понравилось </a:t>
            </a:r>
            <a:r>
              <a:rPr lang="ru-RU" sz="1600" dirty="0" err="1"/>
              <a:t>Бромбергу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8409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18043" y="260648"/>
            <a:ext cx="4896544" cy="72008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История создания</a:t>
            </a:r>
            <a:endParaRPr lang="ru-RU" sz="3200" b="1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1412776"/>
            <a:ext cx="8424936" cy="181588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1600" dirty="0"/>
              <a:t>Впрочем, даже Евгений </a:t>
            </a:r>
            <a:r>
              <a:rPr lang="ru-RU" sz="1600" dirty="0" err="1"/>
              <a:t>Крылатов</a:t>
            </a:r>
            <a:r>
              <a:rPr lang="ru-RU" sz="1600" dirty="0"/>
              <a:t> не ожидал, что «Крылатые качели» станут не просто популярными, а заживут отдельной от фильма и долгой жизнью. Ведь изначально песня им действительно задумывалась как фоновая. А вышло так, что она сначала полюбилась всем, а потом стала визитной карточкой песенного творчества самого композитора. Теперь, спустя несколько десятилетий, модных </a:t>
            </a:r>
            <a:r>
              <a:rPr lang="ru-RU" sz="1600" dirty="0" smtClean="0"/>
              <a:t>версий </a:t>
            </a:r>
            <a:r>
              <a:rPr lang="ru-RU" sz="1600" dirty="0"/>
              <a:t>на «Крылатые качели» не </a:t>
            </a:r>
            <a:r>
              <a:rPr lang="ru-RU" sz="1600" dirty="0" smtClean="0"/>
              <a:t>перечесть…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61758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5904656" cy="72008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Музыкальный образ</a:t>
            </a:r>
            <a:endParaRPr lang="ru-RU" sz="3200" b="1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1268760"/>
            <a:ext cx="8424936" cy="4801314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Стремительное </a:t>
            </a:r>
            <a:r>
              <a:rPr lang="ru-RU" dirty="0"/>
              <a:t>движение в этой мелодии передается темпом </a:t>
            </a:r>
            <a:r>
              <a:rPr lang="ru-RU" dirty="0" smtClean="0"/>
              <a:t>самой </a:t>
            </a:r>
            <a:r>
              <a:rPr lang="ru-RU" dirty="0"/>
              <a:t>мелодии и </a:t>
            </a:r>
            <a:r>
              <a:rPr lang="ru-RU" dirty="0" smtClean="0"/>
              <a:t>ладом (</a:t>
            </a:r>
            <a:r>
              <a:rPr lang="ru-RU" dirty="0"/>
              <a:t>мажорная музыка</a:t>
            </a:r>
            <a:r>
              <a:rPr lang="ru-RU" dirty="0" smtClean="0"/>
              <a:t>). Мажорная </a:t>
            </a:r>
            <a:r>
              <a:rPr lang="ru-RU" dirty="0"/>
              <a:t>музыка воспринимается слушателями, как светлая, ясная, радостная, а минорная - как печальная и мечтательная</a:t>
            </a:r>
            <a:r>
              <a:rPr lang="ru-RU" dirty="0" smtClean="0"/>
              <a:t>. А </a:t>
            </a:r>
            <a:r>
              <a:rPr lang="ru-RU" dirty="0"/>
              <a:t>также </a:t>
            </a:r>
            <a:r>
              <a:rPr lang="ru-RU" dirty="0" smtClean="0"/>
              <a:t>тембром. Тембр</a:t>
            </a:r>
            <a:r>
              <a:rPr lang="ru-RU" dirty="0"/>
              <a:t> </a:t>
            </a:r>
            <a:r>
              <a:rPr lang="ru-RU" dirty="0" smtClean="0"/>
              <a:t>- это </a:t>
            </a:r>
            <a:r>
              <a:rPr lang="ru-RU" dirty="0"/>
              <a:t>окраска звука. Каждый человеческий голос имеет свою окраску, свой тембр; свой тембр имеет и </a:t>
            </a:r>
            <a:r>
              <a:rPr lang="ru-RU" dirty="0" smtClean="0"/>
              <a:t>каждый музыкальный </a:t>
            </a:r>
            <a:r>
              <a:rPr lang="ru-RU" dirty="0"/>
              <a:t>инструмент. Благодаря тембру мы можем различить голос человека или музыкального инструмента, не видя его, а только слыша.</a:t>
            </a:r>
          </a:p>
          <a:p>
            <a:pPr algn="just"/>
            <a:r>
              <a:rPr lang="ru-RU" dirty="0"/>
              <a:t> </a:t>
            </a:r>
          </a:p>
          <a:p>
            <a:pPr algn="just"/>
            <a:r>
              <a:rPr lang="ru-RU" dirty="0" smtClean="0"/>
              <a:t>Важную роль в песне играют паузы. Они позволяют осмыслить слова </a:t>
            </a:r>
            <a:r>
              <a:rPr lang="ru-RU" dirty="0"/>
              <a:t>песни</a:t>
            </a:r>
            <a:r>
              <a:rPr lang="ru-RU" dirty="0" smtClean="0"/>
              <a:t>, чтобы </a:t>
            </a:r>
            <a:r>
              <a:rPr lang="ru-RU" dirty="0"/>
              <a:t>у нас </a:t>
            </a:r>
            <a:r>
              <a:rPr lang="ru-RU" dirty="0" smtClean="0"/>
              <a:t>сложилось </a:t>
            </a:r>
            <a:r>
              <a:rPr lang="ru-RU" dirty="0"/>
              <a:t>представление всей ситуации, которая </a:t>
            </a:r>
            <a:r>
              <a:rPr lang="ru-RU" dirty="0" smtClean="0"/>
              <a:t>описывается </a:t>
            </a:r>
            <a:r>
              <a:rPr lang="ru-RU" dirty="0"/>
              <a:t>в тексте песни,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В этой песне слова очень соответствуют музыке. И </a:t>
            </a:r>
            <a:r>
              <a:rPr lang="ru-RU" dirty="0"/>
              <a:t>слова и мелодия хороши</a:t>
            </a:r>
            <a:r>
              <a:rPr lang="ru-RU" dirty="0" smtClean="0"/>
              <a:t>, светлы, в </a:t>
            </a:r>
            <a:r>
              <a:rPr lang="ru-RU" dirty="0"/>
              <a:t>них и выражается стремительное движение </a:t>
            </a:r>
            <a:r>
              <a:rPr lang="ru-RU" dirty="0" smtClean="0"/>
              <a:t>вперед и вера в будущее!</a:t>
            </a:r>
            <a:endParaRPr lang="ru-RU" dirty="0"/>
          </a:p>
          <a:p>
            <a:pPr algn="just"/>
            <a:r>
              <a:rPr lang="ru-RU" dirty="0" smtClean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86256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5904656" cy="72008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Мое мнение</a:t>
            </a:r>
            <a:endParaRPr lang="ru-RU" sz="3200" b="1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1170141"/>
            <a:ext cx="8424936" cy="5078313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Песне из кинофильма </a:t>
            </a:r>
            <a:r>
              <a:rPr lang="ru-RU" dirty="0" smtClean="0"/>
              <a:t>«Приключения Электроника» </a:t>
            </a:r>
            <a:r>
              <a:rPr lang="ru-RU" dirty="0"/>
              <a:t>"Крылатые качели" </a:t>
            </a:r>
            <a:r>
              <a:rPr lang="ru-RU" dirty="0" smtClean="0"/>
              <a:t>почти 40 </a:t>
            </a:r>
            <a:r>
              <a:rPr lang="ru-RU" dirty="0"/>
              <a:t>лет. </a:t>
            </a:r>
            <a:r>
              <a:rPr lang="ru-RU" dirty="0" smtClean="0"/>
              <a:t>Летят </a:t>
            </a:r>
            <a:r>
              <a:rPr lang="ru-RU" dirty="0"/>
              <a:t>года, а песня не стареет, только набирает </a:t>
            </a:r>
            <a:r>
              <a:rPr lang="ru-RU" dirty="0" smtClean="0"/>
              <a:t>популярность. Настолько </a:t>
            </a:r>
            <a:r>
              <a:rPr lang="ru-RU" dirty="0"/>
              <a:t>она звонкая, чистая, крылатая, так и кажется, что появятся сейчас крылья и у качелей и они улетят вместе с исполнителями. </a:t>
            </a:r>
          </a:p>
          <a:p>
            <a:pPr algn="just"/>
            <a:r>
              <a:rPr lang="ru-RU" dirty="0" smtClean="0"/>
              <a:t>Эту </a:t>
            </a:r>
            <a:r>
              <a:rPr lang="ru-RU" dirty="0"/>
              <a:t>песню я </a:t>
            </a:r>
            <a:r>
              <a:rPr lang="ru-RU" dirty="0" smtClean="0"/>
              <a:t>слышала давно среди детских песен, которые мне ставили для прослушиванию родители. И только недавно, когда я отвечала на вопросы этого конкурса, посмотрела сам фильм «Приключения Электроника», который тоже мне очень понравился. </a:t>
            </a:r>
          </a:p>
          <a:p>
            <a:pPr algn="just"/>
            <a:r>
              <a:rPr lang="ru-RU" dirty="0" smtClean="0"/>
              <a:t>Песня </a:t>
            </a:r>
            <a:r>
              <a:rPr lang="ru-RU" dirty="0"/>
              <a:t>очень хорошая позитивная, мелодичная мне она очень нравится</a:t>
            </a:r>
            <a:r>
              <a:rPr lang="ru-RU" dirty="0" smtClean="0"/>
              <a:t>! Мной были прослушаны несколько вариантов исполнения этой песни, как написано в задании. Есть среди них и современные обработки, но больше всего мне понравилась та песня, которая звучит в фильме в исполнении Электроника, а на самом деле Елены Камбуровой.</a:t>
            </a:r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450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835696" y="2204864"/>
            <a:ext cx="5472608" cy="1296144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3d extrusionH="57150">
              <a:bevelT w="38100" h="38100"/>
            </a:sp3d>
          </a:bodyPr>
          <a:lstStyle/>
          <a:p>
            <a:pPr algn="ctr"/>
            <a:r>
              <a:rPr lang="ru-RU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</a:t>
            </a:r>
            <a:br>
              <a:rPr lang="ru-RU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ВНИМАНИЕ!</a:t>
            </a:r>
            <a:endParaRPr lang="ru-RU" sz="4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082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TM02455519[[fn=Зима]]</Template>
  <TotalTime>378</TotalTime>
  <Words>808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Winter</vt:lpstr>
      <vt:lpstr>Крылатые качели </vt:lpstr>
      <vt:lpstr>История создания</vt:lpstr>
      <vt:lpstr>История создания</vt:lpstr>
      <vt:lpstr>История создания</vt:lpstr>
      <vt:lpstr>История создания</vt:lpstr>
      <vt:lpstr>Музыкальный образ</vt:lpstr>
      <vt:lpstr>Мое мнение</vt:lpstr>
      <vt:lpstr>СПАСИБО 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75</cp:revision>
  <dcterms:created xsi:type="dcterms:W3CDTF">2017-11-12T18:53:09Z</dcterms:created>
  <dcterms:modified xsi:type="dcterms:W3CDTF">2018-01-30T19:28:16Z</dcterms:modified>
</cp:coreProperties>
</file>