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71" r:id="rId8"/>
    <p:sldId id="272" r:id="rId9"/>
    <p:sldId id="274" r:id="rId10"/>
    <p:sldId id="264" r:id="rId11"/>
    <p:sldId id="265" r:id="rId12"/>
    <p:sldId id="26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C21A4F-F873-42D8-9D16-06C1A33DF71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70D73F-C0CF-4178-BB49-0CF4E68E17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я\Desktop\крылатые качели\каче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3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Крылатые качели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472608" cy="100811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Выполнила: Амирханова Сафина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         ученица 2 г класса МБОУ СОШ </a:t>
            </a:r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№ 7 </a:t>
            </a: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г. Туймазы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                                  Руководитель: Челпанова </a:t>
            </a:r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О.М</a:t>
            </a: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50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864096"/>
          </a:xfrm>
        </p:spPr>
        <p:txBody>
          <a:bodyPr anchor="ctr"/>
          <a:lstStyle/>
          <a:p>
            <a:pPr indent="360000" algn="just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Песня отличается легкостью и проникновенностью звучания. Музыка создает светлое и ласковое настроение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ru-RU" dirty="0"/>
          </a:p>
        </p:txBody>
      </p:sp>
      <p:pic>
        <p:nvPicPr>
          <p:cNvPr id="9218" name="Picture 2" descr="C:\Users\Галия\Desktop\крылатые качели\качели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51555"/>
            <a:ext cx="5832648" cy="52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8136904" cy="936104"/>
          </a:xfrm>
        </p:spPr>
        <p:txBody>
          <a:bodyPr anchor="t"/>
          <a:lstStyle/>
          <a:p>
            <a:pPr indent="360000" algn="just"/>
            <a:r>
              <a:rPr lang="ru-RU" sz="2000" b="1" dirty="0" smtClean="0">
                <a:latin typeface="Constantia" pitchFamily="18" charset="0"/>
              </a:rPr>
              <a:t>Песня из кинофильма давно приобрела самостоятельную жизнь,  любима многими, также и бесконечно число ее исполнителей.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2051" name="Picture 3" descr="C:\Users\Галия\Desktop\крылатые качели\качели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9774"/>
            <a:ext cx="4558083" cy="37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Галия\Desktop\крылатые качели\кач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12845"/>
          <a:stretch/>
        </p:blipFill>
        <p:spPr bwMode="auto">
          <a:xfrm>
            <a:off x="179512" y="1337883"/>
            <a:ext cx="44064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алия\Desktop\крылатые качели\качели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6926"/>
            <a:ext cx="428396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872208"/>
          </a:xfrm>
        </p:spPr>
        <p:txBody>
          <a:bodyPr anchor="ctr"/>
          <a:lstStyle/>
          <a:p>
            <a:pPr indent="360000" algn="just"/>
            <a:r>
              <a:rPr lang="ru-RU" sz="2000" b="1" dirty="0" smtClean="0">
                <a:latin typeface="Constantia" pitchFamily="18" charset="0"/>
              </a:rPr>
              <a:t>Из нескольких представленных </a:t>
            </a:r>
            <a:r>
              <a:rPr lang="ru-RU" sz="2000" b="1" dirty="0" smtClean="0">
                <a:latin typeface="Constantia" pitchFamily="18" charset="0"/>
              </a:rPr>
              <a:t>вариантов, </a:t>
            </a:r>
            <a:r>
              <a:rPr lang="ru-RU" sz="2000" b="1" dirty="0" smtClean="0">
                <a:latin typeface="Constantia" pitchFamily="18" charset="0"/>
              </a:rPr>
              <a:t>мне понравилась песня в исполнении Александра Дудко. Он спел ее с чудесным настроением, чистым и звонким голосом. Песня «Крылатые качели» написана на прекрасные стихи, очень хорошая, светлая, мелодичная и крылатая.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074" name="Picture 2" descr="C:\Users\Галия\Desktop\крылатые качели\к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7532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88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647" y="476672"/>
            <a:ext cx="8525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endParaRPr lang="ru-RU" sz="6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4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744415" cy="6246440"/>
          </a:xfrm>
        </p:spPr>
        <p:txBody>
          <a:bodyPr>
            <a:normAutofit/>
          </a:bodyPr>
          <a:lstStyle/>
          <a:p>
            <a:pPr marL="0" indent="36000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В кинофильмах можно услышать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 очень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много песен, которые в дальнейшем становятся популярными и любимыми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для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зрителей.</a:t>
            </a:r>
            <a:b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     Одной из таких песен стали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     «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Крылатые качели»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              из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советского телефильма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1979 года «Приключения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электроника».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Галия\Desktop\крылатые качели\к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" y="260648"/>
            <a:ext cx="4867750" cy="62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58" y="81578"/>
            <a:ext cx="8640960" cy="1977365"/>
          </a:xfrm>
        </p:spPr>
        <p:txBody>
          <a:bodyPr anchor="t"/>
          <a:lstStyle/>
          <a:p>
            <a:pPr indent="360000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«Крылатые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качели» — песня композитора 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Евгения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Крылатова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на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слова поэта 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Юрия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Энтина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     Евгений </a:t>
            </a:r>
            <a:r>
              <a:rPr lang="ru-RU" sz="2000" b="1" dirty="0" err="1">
                <a:solidFill>
                  <a:schemeClr val="tx1"/>
                </a:solidFill>
                <a:latin typeface="Constantia" pitchFamily="18" charset="0"/>
              </a:rPr>
              <a:t>Крылатов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пишет песни всегда на уже готовые стихи, так было и в этот раз. У поэта Юрия </a:t>
            </a:r>
            <a:r>
              <a:rPr lang="ru-RU" sz="2000" b="1" dirty="0" err="1">
                <a:solidFill>
                  <a:schemeClr val="tx1"/>
                </a:solidFill>
                <a:latin typeface="Constantia" pitchFamily="18" charset="0"/>
              </a:rPr>
              <a:t>Энтина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" name="Picture 2" descr="C:\Users\Галия\Desktop\крылатые качели\крыла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3997"/>
            <a:ext cx="7240860" cy="45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016224"/>
          </a:xfrm>
        </p:spPr>
        <p:txBody>
          <a:bodyPr anchor="t"/>
          <a:lstStyle/>
          <a:p>
            <a:pPr indent="360000" algn="just"/>
            <a:r>
              <a:rPr lang="ru-RU" sz="2000" b="1" dirty="0" err="1">
                <a:solidFill>
                  <a:schemeClr val="tx1"/>
                </a:solidFill>
                <a:latin typeface="Constantia" pitchFamily="18" charset="0"/>
              </a:rPr>
              <a:t>Энтин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  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Крылатову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3074" name="Picture 2" descr="C:\Users\Галия\Desktop\крылатые качели\э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7687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944216"/>
          </a:xfrm>
        </p:spPr>
        <p:txBody>
          <a:bodyPr anchor="t"/>
          <a:lstStyle/>
          <a:p>
            <a:pPr indent="360000" algn="just"/>
            <a:r>
              <a:rPr lang="ru-RU" sz="2000" b="1" dirty="0" err="1">
                <a:solidFill>
                  <a:schemeClr val="tx1"/>
                </a:solidFill>
                <a:latin typeface="Constantia" pitchFamily="18" charset="0"/>
              </a:rPr>
              <a:t>Крылатов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говорил </a:t>
            </a:r>
            <a:r>
              <a:rPr lang="ru-RU" sz="2000" b="1" dirty="0" err="1">
                <a:solidFill>
                  <a:schemeClr val="tx1"/>
                </a:solidFill>
                <a:latin typeface="Constantia" pitchFamily="18" charset="0"/>
              </a:rPr>
              <a:t>Энтину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, что стихи уже сейчас прекрасные, что ничего в них не надо переделывать, что они очень музыкальны и он сам хочет на них написать песню.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  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убеждал и спорил с ним месяц, до победного конца.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Получив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же стихотворение, написал на него музыку немногим более чем за час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098" name="Picture 2" descr="C:\Users\Галия\Desktop\крылатые качели\качел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69127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61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я\Desktop\крылатые качели\ка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4261"/>
            <a:ext cx="70567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onstantia" pitchFamily="18" charset="0"/>
                <a:ea typeface="+mj-ea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onstantia" pitchFamily="18" charset="0"/>
                <a:ea typeface="+mj-ea"/>
              </a:rPr>
            </a:br>
            <a:r>
              <a:rPr lang="ru-RU" sz="2000" b="1" dirty="0">
                <a:solidFill>
                  <a:prstClr val="black"/>
                </a:solidFill>
                <a:latin typeface="Constantia" pitchFamily="18" charset="0"/>
                <a:ea typeface="+mj-ea"/>
              </a:rPr>
              <a:t>      </a:t>
            </a:r>
            <a:r>
              <a:rPr lang="ru-RU" sz="2000" b="1" dirty="0" smtClean="0">
                <a:solidFill>
                  <a:prstClr val="black"/>
                </a:solidFill>
                <a:latin typeface="Constantia" pitchFamily="18" charset="0"/>
                <a:ea typeface="+mj-ea"/>
              </a:rPr>
              <a:t>Композитор умело использовал сочетание радостного и грустного в характере сочинения.</a:t>
            </a:r>
          </a:p>
          <a:p>
            <a:r>
              <a:rPr lang="ru-RU" sz="2000" b="1" dirty="0">
                <a:solidFill>
                  <a:prstClr val="black"/>
                </a:solidFill>
                <a:latin typeface="Constantia" pitchFamily="18" charset="0"/>
                <a:ea typeface="+mj-ea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onstantia" pitchFamily="18" charset="0"/>
                <a:ea typeface="+mj-ea"/>
              </a:rPr>
              <a:t>     Средства музыкальной выразительности просты, ярки и образны.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86298"/>
          </a:xfrm>
        </p:spPr>
        <p:txBody>
          <a:bodyPr/>
          <a:lstStyle/>
          <a:p>
            <a:pPr indent="360000" algn="just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Темп песни, написанной в куплетной форме,  не быстрый. </a:t>
            </a:r>
            <a:b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     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Слегка грустный, минорный лад куплета, сменяется мажорным в припеве. И сразу меняются оттенки – краски светлеют, появляются активные интонации.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" name="Picture 2" descr="C:\Users\Галия\Desktop\крылатые качели\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791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onstantia" pitchFamily="18" charset="0"/>
              </a:rPr>
              <a:t>        Стремительное движение вперед передается темпом самой мелодии и ладом.</a:t>
            </a:r>
          </a:p>
        </p:txBody>
      </p:sp>
    </p:spTree>
    <p:extLst>
      <p:ext uri="{BB962C8B-B14F-4D97-AF65-F5344CB8AC3E}">
        <p14:creationId xmlns:p14="http://schemas.microsoft.com/office/powerpoint/2010/main" val="2160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936104"/>
          </a:xfrm>
        </p:spPr>
        <p:txBody>
          <a:bodyPr anchor="ctr"/>
          <a:lstStyle/>
          <a:p>
            <a:pPr indent="360000" algn="just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Мелодия, постепенно развиваясь, достигает кульминации, подчеркнутой звонкими повторами самой высокой ноты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    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3074" name="Picture 2" descr="C:\Users\Галия\Desktop\крылатые качели\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136904" cy="924475"/>
          </a:xfrm>
        </p:spPr>
        <p:txBody>
          <a:bodyPr/>
          <a:lstStyle/>
          <a:p>
            <a:pPr indent="360000" algn="just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Мажорная музыка воспринимается, как светлая, ясная, радостная, а минорная - как печальная и мечтательная.</a:t>
            </a:r>
          </a:p>
        </p:txBody>
      </p:sp>
      <p:pic>
        <p:nvPicPr>
          <p:cNvPr id="5122" name="Picture 2" descr="C:\Users\Галия\Desktop\крылатые качели\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3"/>
            <a:ext cx="6951983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286</TotalTime>
  <Words>249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Black</vt:lpstr>
      <vt:lpstr>Arial Narrow</vt:lpstr>
      <vt:lpstr>Constantia</vt:lpstr>
      <vt:lpstr>Courier New</vt:lpstr>
      <vt:lpstr>Trebuchet MS</vt:lpstr>
      <vt:lpstr>Verdana</vt:lpstr>
      <vt:lpstr>Wingdings 2</vt:lpstr>
      <vt:lpstr>Spring</vt:lpstr>
      <vt:lpstr>Крылатые качели</vt:lpstr>
      <vt:lpstr>Презентация PowerPoint</vt:lpstr>
      <vt:lpstr>«Крылатые качели» — песня композитора Евгения Крылатова на слова поэта Юрия Энтина.        Евгений Крылатов пишет песни всегда на уже готовые стихи, так было и в этот раз. У поэта Юрия Энтина, с которым он дружил и с которым больше всего работал, композитор однажды нашёл это стихотворение на рабочем столе. Прочитав, заинтересовался. </vt:lpstr>
      <vt:lpstr>Энтин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       Крылатову 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</vt:lpstr>
      <vt:lpstr>Крылатов говорил Энтину, что стихи уже сейчас прекрасные, что ничего в них не надо переделывать, что они очень музыкальны и он сам хочет на них написать песню.        И убеждал и спорил с ним месяц, до победного конца.   Получив же стихотворение, написал на него музыку немногим более чем за час.</vt:lpstr>
      <vt:lpstr>Презентация PowerPoint</vt:lpstr>
      <vt:lpstr>  Темп песни, написанной в куплетной форме,  не быстрый.          Слегка грустный, минорный лад куплета, сменяется мажорным в припеве. И сразу меняются оттенки – краски светлеют, появляются активные интонации. </vt:lpstr>
      <vt:lpstr>Мелодия, постепенно развиваясь, достигает кульминации, подчеркнутой звонкими повторами самой высокой ноты.     </vt:lpstr>
      <vt:lpstr>Мажорная музыка воспринимается, как светлая, ясная, радостная, а минорная - как печальная и мечтательная.</vt:lpstr>
      <vt:lpstr>Песня отличается легкостью и проникновенностью звучания. Музыка создает светлое и ласковое настроение.</vt:lpstr>
      <vt:lpstr>Песня из кинофильма давно приобрела самостоятельную жизнь,  любима многими, также и бесконечно число ее исполнителей.</vt:lpstr>
      <vt:lpstr>Из нескольких представленных вариантов, мне понравилась песня в исполнении Александра Дудко. Он спел ее с чудесным настроением, чистым и звонким голосом. Песня «Крылатые качели» написана на прекрасные стихи, очень хорошая, светлая, мелодичная и крылатая.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</dc:title>
  <dc:creator>Галия</dc:creator>
  <cp:lastModifiedBy>RePack by Diakov</cp:lastModifiedBy>
  <cp:revision>31</cp:revision>
  <dcterms:created xsi:type="dcterms:W3CDTF">2018-01-14T22:17:25Z</dcterms:created>
  <dcterms:modified xsi:type="dcterms:W3CDTF">2018-01-28T20:24:51Z</dcterms:modified>
</cp:coreProperties>
</file>