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mp3" ContentType="audi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487" autoAdjust="0"/>
    <p:restoredTop sz="94662" autoAdjust="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468DC6F-5D1B-4C2E-8095-2D1CE63328CC}" type="datetimeFigureOut">
              <a:rPr lang="ru-RU" smtClean="0"/>
            </a:fld>
            <a:endParaRPr lang="ru-RU"/>
          </a:p>
        </p:txBody>
      </p:sp>
      <p:sp>
        <p:nvSpPr>
          <p:cNvPr id="1048666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6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8C9019D-5704-4C45-B4B5-79C7D11B825D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0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8C9019D-5704-4C45-B4B5-79C7D11B825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bg>
      <p:bgRef idx="1002">
        <a:schemeClr val="bg2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bg>
      <p:bgRef idx="1002">
        <a:schemeClr val="bg2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2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2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39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DC0E0241-9EF5-49EC-B43E-F9C576BCBDCF}" type="slidenum">
              <a:rPr lang="ru-RU" smtClean="0"/>
            </a:fld>
            <a:endParaRPr lang="ru-RU"/>
          </a:p>
        </p:txBody>
      </p:sp>
      <p:sp>
        <p:nvSpPr>
          <p:cNvPr id="1048645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dirty="0" kumimoji="0" lang="en-US"/>
          </a:p>
        </p:txBody>
      </p:sp>
      <p:sp>
        <p:nvSpPr>
          <p:cNvPr id="1048646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47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D0ECC1-9DD5-47A1-9322-B6EF638E6900}" type="datetimeFigureOut">
              <a:rPr lang="ru-RU" smtClean="0"/>
            </a:fld>
            <a:endParaRPr lang="ru-RU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0E0241-9EF5-49EC-B43E-F9C576BCBDCF}" type="slidenum">
              <a:rPr lang="ru-RU" smtClean="0"/>
            </a:fld>
            <a:endParaRPr lang="ru-RU"/>
          </a:p>
        </p:txBody>
      </p:sp>
      <p:grpSp>
        <p:nvGrpSpPr>
          <p:cNvPr id="13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200800" cy="2403699"/>
          </a:xfrm>
        </p:spPr>
        <p:txBody>
          <a:bodyPr>
            <a:normAutofit/>
          </a:bodyPr>
          <a:p>
            <a:r>
              <a:rPr dirty="0" sz="7200" lang="ru-RU" smtClean="0">
                <a:solidFill>
                  <a:srgbClr val="92D050"/>
                </a:solidFill>
              </a:rPr>
              <a:t>Крылатые качели</a:t>
            </a:r>
            <a:endParaRPr dirty="0" sz="7200" lang="ru-RU">
              <a:solidFill>
                <a:srgbClr val="92D050"/>
              </a:solidFill>
            </a:endParaRPr>
          </a:p>
        </p:txBody>
      </p:sp>
      <p:sp>
        <p:nvSpPr>
          <p:cNvPr id="10485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ru-RU" smtClean="0">
                <a:solidFill>
                  <a:schemeClr val="bg1"/>
                </a:solidFill>
              </a:rPr>
              <a:t>Работа</a:t>
            </a:r>
            <a:r>
              <a:rPr dirty="0" lang="ru-RU" smtClean="0"/>
              <a:t> </a:t>
            </a:r>
            <a:r>
              <a:rPr dirty="0" lang="ru-RU" err="1" smtClean="0"/>
              <a:t>Тимербаевой</a:t>
            </a:r>
            <a:r>
              <a:rPr dirty="0" lang="ru-RU" smtClean="0"/>
              <a:t> </a:t>
            </a:r>
            <a:r>
              <a:rPr dirty="0" lang="ru-RU" err="1" smtClean="0"/>
              <a:t>Илюзы</a:t>
            </a:r>
            <a:r>
              <a:rPr dirty="0" lang="ru-RU" smtClean="0"/>
              <a:t> </a:t>
            </a:r>
            <a:r>
              <a:rPr dirty="0" lang="ru-RU" err="1" smtClean="0"/>
              <a:t>Фанилевны</a:t>
            </a:r>
            <a:endParaRPr dirty="0" lang="ru-RU"/>
          </a:p>
        </p:txBody>
      </p:sp>
      <p:pic>
        <p:nvPicPr>
          <p:cNvPr id="2097152" name="Krylatye_kacheli_minus_-_krylatye_kacheli_letyat_letyat_letya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31361" y="6021288"/>
            <a:ext cx="609600" cy="609600"/>
          </a:xfrm>
          <a:prstGeom prst="rect"/>
        </p:spPr>
      </p:pic>
    </p:spTree>
  </p:cSld>
  <p:clrMapOvr>
    <a:masterClrMapping/>
  </p:clrMapOvr>
  <p:transition spd="slow" advTm="3939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Прямоугольник 1"/>
          <p:cNvSpPr/>
          <p:nvPr/>
        </p:nvSpPr>
        <p:spPr>
          <a:xfrm>
            <a:off x="528638" y="1628800"/>
            <a:ext cx="8136904" cy="3647441"/>
          </a:xfrm>
          <a:prstGeom prst="rect"/>
        </p:spPr>
        <p:txBody>
          <a:bodyPr wrap="square">
            <a:spAutoFit/>
          </a:bodyPr>
          <a:p>
            <a:r>
              <a:rPr dirty="0" sz="2400" lang="ru-RU" smtClean="0"/>
              <a:t>    Вообще, жизнь это качели, качели судьбы. Они то поднимают человека на высоту, то низвергают его в самый низ. Но только благодаря крылатым качелям человек попадает в мир самых сокровенных желаний. Желаний и стремлений, которые он может даже не сознавать разумом, но которые тайно и глубоко живут в любой человеческой душе. И лучшая музыка, в числе которой без сомнения музыка </a:t>
            </a:r>
            <a:r>
              <a:rPr dirty="0" sz="2400" lang="ru-RU" err="1" smtClean="0"/>
              <a:t>Крылатова</a:t>
            </a:r>
            <a:r>
              <a:rPr dirty="0" sz="2400" lang="ru-RU" smtClean="0"/>
              <a:t>, может помочь человеку это самое сокровенное ощутить. Обрести те самые крылатые качели в жизни.</a:t>
            </a:r>
            <a:endParaRPr dirty="0" sz="2400" lang="ru-RU"/>
          </a:p>
        </p:txBody>
      </p:sp>
    </p:spTree>
  </p:cSld>
  <p:clrMapOvr>
    <a:masterClrMapping/>
  </p:clrMapOvr>
  <p:transition spd="slow" advTm="10352"/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>
                <a:solidFill>
                  <a:schemeClr val="accent1"/>
                </a:solidFill>
              </a:rPr>
              <a:t>История создания</a:t>
            </a:r>
            <a:endParaRPr dirty="0" lang="ru-RU">
              <a:solidFill>
                <a:schemeClr val="accent1"/>
              </a:solidFill>
            </a:endParaRPr>
          </a:p>
        </p:txBody>
      </p:sp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395536" y="2879602"/>
            <a:ext cx="8352928" cy="3501725"/>
          </a:xfrm>
        </p:spPr>
        <p:txBody>
          <a:bodyPr>
            <a:normAutofit fontScale="96154" lnSpcReduction="20000"/>
          </a:bodyPr>
          <a:p>
            <a:r>
              <a:rPr dirty="0" lang="ru-RU" smtClean="0"/>
              <a:t>    Прекрасную</a:t>
            </a:r>
            <a:r>
              <a:rPr dirty="0" lang="ru-RU"/>
              <a:t>, волнующую песню "Крылатые качели", как и всю музыку к фильму, написал известный композитор Евгений </a:t>
            </a:r>
            <a:r>
              <a:rPr dirty="0" lang="ru-RU" err="1"/>
              <a:t>Крылатов</a:t>
            </a:r>
            <a:r>
              <a:rPr dirty="0" lang="ru-RU"/>
              <a:t>, а слова — поэт Юрий </a:t>
            </a:r>
            <a:r>
              <a:rPr dirty="0" lang="ru-RU" err="1"/>
              <a:t>Энтин</a:t>
            </a:r>
            <a:r>
              <a:rPr dirty="0" lang="ru-RU"/>
              <a:t> для фильма "Приключения Электроника" в 1979 году, где она звучала в исполнении детского хора. Солистом в фильме была девочка Таня Мелехова, а мы верили, что поет мальчик. Когда вышел фильм «Приключения Электроника», почти сразу песни из него стали хитами.</a:t>
            </a:r>
          </a:p>
        </p:txBody>
      </p:sp>
      <p:pic>
        <p:nvPicPr>
          <p:cNvPr id="2097153" name="Рисунок 3" descr="http://www.ytime.com.ua/img/forall/hits/ussr_hits/evgeniy_krilatov/krilatov_15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-20003" t="-8553" r="-71667"/>
          <a:stretch>
            <a:fillRect/>
          </a:stretch>
        </p:blipFill>
        <p:spPr bwMode="auto">
          <a:xfrm>
            <a:off x="5076055" y="-263647"/>
            <a:ext cx="6480721" cy="31432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Tm="23637"/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p>
            <a:r>
              <a:rPr dirty="0" lang="ru-RU" smtClean="0"/>
              <a:t>    </a:t>
            </a:r>
            <a:r>
              <a:rPr dirty="0" lang="ru-RU" err="1" smtClean="0"/>
              <a:t>Энтин</a:t>
            </a:r>
            <a:r>
              <a:rPr dirty="0" lang="ru-RU"/>
              <a:t>, всегда рефлексирующий, сначала показывал другу стихи как текст-болванку или как «рыбу». И был готов «</a:t>
            </a:r>
            <a:r>
              <a:rPr dirty="0" lang="ru-RU" err="1"/>
              <a:t>оттекстовывать</a:t>
            </a:r>
            <a:r>
              <a:rPr dirty="0" lang="ru-RU"/>
              <a:t>» слова под будущую музыку. Так принято среди поэтов-песенников и композиторов — доводить стихи до музыки или дописывать под готовый музыкальный этюд. У </a:t>
            </a:r>
            <a:r>
              <a:rPr dirty="0" lang="ru-RU" err="1"/>
              <a:t>Крылатова</a:t>
            </a:r>
            <a:r>
              <a:rPr dirty="0" lang="ru-RU"/>
              <a:t> всё наоборот: он пишет музыку для песни только на готовые стихи. Причём его коллеги-композиторы и поэты, с которыми </a:t>
            </a:r>
            <a:r>
              <a:rPr dirty="0" lang="ru-RU" err="1"/>
              <a:t>Крылатов</a:t>
            </a:r>
            <a:r>
              <a:rPr dirty="0" lang="ru-RU"/>
              <a:t> работал, слагали легенды о том, как он просто находит музыку, если стихотворение его зацепило. «Пишет как дышит», — отзывался о нём Рождественский.</a:t>
            </a:r>
          </a:p>
          <a:p>
            <a:endParaRPr dirty="0" lang="ru-RU"/>
          </a:p>
        </p:txBody>
      </p:sp>
    </p:spTree>
  </p:cSld>
  <p:clrMapOvr>
    <a:masterClrMapping/>
  </p:clrMapOvr>
  <p:transition spd="slow" advTm="27806"/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12204848" y="2132856"/>
            <a:ext cx="2664296" cy="360040"/>
          </a:xfrm>
        </p:spPr>
        <p:txBody>
          <a:bodyPr>
            <a:normAutofit/>
          </a:bodyPr>
          <a:p>
            <a:pPr algn="ctr"/>
            <a:endParaRPr dirty="0" sz="800" lang="ru-RU"/>
          </a:p>
        </p:txBody>
      </p:sp>
      <p:sp>
        <p:nvSpPr>
          <p:cNvPr id="1048604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p>
            <a:r>
              <a:rPr dirty="0" lang="ru-RU"/>
              <a:t> </a:t>
            </a:r>
            <a:r>
              <a:rPr dirty="0" lang="ru-RU" smtClean="0"/>
              <a:t>    Так </a:t>
            </a:r>
            <a:r>
              <a:rPr dirty="0" lang="ru-RU"/>
              <a:t>— легко и быстро — было и с песней «Крылатые качели» на стихи Юрия </a:t>
            </a:r>
            <a:r>
              <a:rPr dirty="0" lang="ru-RU" err="1"/>
              <a:t>Энтина</a:t>
            </a:r>
            <a:r>
              <a:rPr dirty="0" lang="ru-RU"/>
              <a:t>. На стихотворение «Крылатые качели» композитор обратил внимание случайно. Нашёл его у друга на рабочем столе. Прочитал. Спросил: «Это что?» «Пока так, болванка, — ответил смущённый </a:t>
            </a:r>
            <a:r>
              <a:rPr dirty="0" lang="ru-RU" err="1"/>
              <a:t>Энтин</a:t>
            </a:r>
            <a:r>
              <a:rPr dirty="0" lang="ru-RU"/>
              <a:t>. — Вернули для подгонки под музыку для мультика». </a:t>
            </a:r>
            <a:r>
              <a:rPr dirty="0" lang="ru-RU" err="1"/>
              <a:t>Крылатов</a:t>
            </a:r>
            <a:r>
              <a:rPr dirty="0" lang="ru-RU"/>
              <a:t> промолчал, а потом месяц спорил с </a:t>
            </a:r>
            <a:r>
              <a:rPr dirty="0" lang="ru-RU" err="1"/>
              <a:t>Энтиным</a:t>
            </a:r>
            <a:r>
              <a:rPr dirty="0" lang="ru-RU"/>
              <a:t>. Говорил, что стихи замечательные и ничего в них менять не надо. Просил не отдавать их другому композитору. </a:t>
            </a:r>
            <a:r>
              <a:rPr dirty="0" lang="ru-RU" err="1"/>
              <a:t>Крылатов</a:t>
            </a:r>
            <a:r>
              <a:rPr dirty="0" lang="ru-RU"/>
              <a:t> возмущался робостью </a:t>
            </a:r>
            <a:r>
              <a:rPr dirty="0" lang="ru-RU" err="1"/>
              <a:t>Энтина</a:t>
            </a:r>
            <a:r>
              <a:rPr dirty="0" lang="ru-RU"/>
              <a:t>: «Юра, ты не понимаешь! Там всё — </a:t>
            </a:r>
            <a:r>
              <a:rPr dirty="0" lang="ru-RU" err="1"/>
              <a:t>му</a:t>
            </a:r>
            <a:r>
              <a:rPr dirty="0" lang="ru-RU"/>
              <a:t>-</a:t>
            </a:r>
            <a:r>
              <a:rPr dirty="0" lang="ru-RU" err="1"/>
              <a:t>зы</a:t>
            </a:r>
            <a:r>
              <a:rPr dirty="0" lang="ru-RU"/>
              <a:t>-ка! Дай мне».</a:t>
            </a:r>
          </a:p>
        </p:txBody>
      </p:sp>
    </p:spTree>
  </p:cSld>
  <p:clrMapOvr>
    <a:masterClrMapping/>
  </p:clrMapOvr>
  <p:transition spd="slow" advTm="30945"/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264696" cy="3456384"/>
          </a:xfrm>
        </p:spPr>
        <p:txBody>
          <a:bodyPr>
            <a:normAutofit fontScale="90000"/>
          </a:bodyPr>
          <a:p>
            <a:pPr algn="ctr"/>
            <a:r>
              <a:rPr dirty="0" sz="2700" lang="ru-RU" smtClean="0">
                <a:solidFill>
                  <a:schemeClr val="tx1"/>
                </a:solidFill>
              </a:rPr>
              <a:t>   </a:t>
            </a:r>
            <a:r>
              <a:rPr dirty="0" sz="2700" lang="ru-RU" err="1" smtClean="0">
                <a:solidFill>
                  <a:schemeClr val="tx1"/>
                </a:solidFill>
              </a:rPr>
              <a:t>Энтин</a:t>
            </a:r>
            <a:r>
              <a:rPr dirty="0" sz="2700" lang="ru-RU" smtClean="0">
                <a:solidFill>
                  <a:schemeClr val="tx1"/>
                </a:solidFill>
              </a:rPr>
              <a:t> </a:t>
            </a:r>
            <a:r>
              <a:rPr dirty="0" sz="2700" lang="ru-RU">
                <a:solidFill>
                  <a:schemeClr val="tx1"/>
                </a:solidFill>
              </a:rPr>
              <a:t>не сразу, но сдался. </a:t>
            </a:r>
            <a:r>
              <a:rPr dirty="0" sz="2700" lang="ru-RU" err="1">
                <a:solidFill>
                  <a:schemeClr val="tx1"/>
                </a:solidFill>
              </a:rPr>
              <a:t>Крылатов</a:t>
            </a:r>
            <a:r>
              <a:rPr dirty="0" sz="2700" lang="ru-RU">
                <a:solidFill>
                  <a:schemeClr val="tx1"/>
                </a:solidFill>
              </a:rPr>
              <a:t> за час с небольшим написал музыку к «Крылатым качелям». Однако теперь уже композитора ждал неожиданный удар. Константин </a:t>
            </a:r>
            <a:r>
              <a:rPr dirty="0" sz="2700" lang="ru-RU" err="1">
                <a:solidFill>
                  <a:schemeClr val="tx1"/>
                </a:solidFill>
              </a:rPr>
              <a:t>Бромберг</a:t>
            </a:r>
            <a:r>
              <a:rPr dirty="0" sz="2700" lang="ru-RU">
                <a:solidFill>
                  <a:schemeClr val="tx1"/>
                </a:solidFill>
              </a:rPr>
              <a:t>, режиссёр «Приключений Электроника», был первым, кто услышал «Качели».</a:t>
            </a:r>
            <a:r>
              <a:rPr dirty="0" lang="ru-RU">
                <a:solidFill>
                  <a:schemeClr val="tx1"/>
                </a:solidFill>
              </a:rPr>
              <a:t/>
            </a:r>
            <a:br>
              <a:rPr dirty="0" lang="ru-RU">
                <a:solidFill>
                  <a:schemeClr val="tx1"/>
                </a:solidFill>
              </a:rPr>
            </a:br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1048606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>
            <a:normAutofit fontScale="92308" lnSpcReduction="20000"/>
          </a:bodyPr>
          <a:p>
            <a:r>
              <a:rPr dirty="0" lang="ru-RU"/>
              <a:t/>
            </a:r>
            <a:br>
              <a:rPr dirty="0" lang="ru-RU"/>
            </a:br>
            <a:endParaRPr dirty="0" lang="ru-RU"/>
          </a:p>
          <a:p>
            <a:pPr algn="just"/>
            <a:r>
              <a:rPr dirty="0" lang="ru-RU"/>
              <a:t>       Песне из кинофильма "Приключение Электроника" "Крылатые качели" в этом году исполнится 39 лет. "Летят, летят, </a:t>
            </a:r>
            <a:r>
              <a:rPr dirty="0" lang="ru-RU" err="1"/>
              <a:t>ле</a:t>
            </a:r>
            <a:r>
              <a:rPr dirty="0" lang="ru-RU"/>
              <a:t> -</a:t>
            </a:r>
            <a:r>
              <a:rPr dirty="0" lang="ru-RU" err="1"/>
              <a:t>тят</a:t>
            </a:r>
            <a:r>
              <a:rPr dirty="0" lang="ru-RU"/>
              <a:t>" года, а песня не стареет, только набирает популярность, а среди уже многих поколений еще и любимая, настолько она звонкая, чистая, крылатая, так и кажется, что появятся сейчас крылья и у качелей и они улетят вместе с исполнителями.</a:t>
            </a:r>
          </a:p>
        </p:txBody>
      </p:sp>
      <p:pic>
        <p:nvPicPr>
          <p:cNvPr id="2097154" name="Рисунок 4" descr="http://www.ytime.com.ua/img/forall/hits/ussr_hits/evgeniy_krilatov/krilatov_14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2627784" cy="3933056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Tm="30417"/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160925" y="1206485"/>
            <a:ext cx="8568952" cy="5425440"/>
          </a:xfrm>
          <a:prstGeom prst="rect"/>
        </p:spPr>
        <p:txBody>
          <a:bodyPr wrap="square">
            <a:spAutoFit/>
          </a:bodyPr>
          <a:p>
            <a:r>
              <a:rPr dirty="0" sz="2400" lang="ru-RU"/>
              <a:t> </a:t>
            </a:r>
            <a:r>
              <a:rPr dirty="0" sz="2400" lang="ru-RU" smtClean="0"/>
              <a:t>   Очень</a:t>
            </a:r>
            <a:r>
              <a:rPr dirty="0" sz="2400" lang="ru-RU"/>
              <a:t>, очень, очень трогательная детская песня. Прекрасное исполнение, отличные слова, запоминающаяся мелодия. Песня на все времена. Будь она в первоначальном исполнении в фильме, или же в исполнении Большого Детского Хора с солисткой </a:t>
            </a:r>
            <a:r>
              <a:rPr dirty="0" sz="2400" lang="ru-RU" err="1"/>
              <a:t>О.Новиковой</a:t>
            </a:r>
            <a:r>
              <a:rPr dirty="0" sz="2400" lang="ru-RU"/>
              <a:t>, под руководством Попова, где символизируются сила коллективизма и взаимопомощи (помните Гусева: "Я тоже петь могу!"?),), будь она исполнена группой Ассорти, или же в исполнении Александра Дудко в Голос Дети  4 сезон, что заставило повернуться  всех …   Во всех предложенных нам вариантах на просмотр, ее приятно слушать, приятно подпевать. Ностальгия... Позабыто все на свете, сердце замерло в груди))) Только небо, только ветер, только радость впереди) Оптимистично... И это мне нравится.</a:t>
            </a:r>
          </a:p>
        </p:txBody>
      </p:sp>
    </p:spTree>
  </p:cSld>
  <p:clrMapOvr>
    <a:masterClrMapping/>
  </p:clrMapOvr>
  <p:transition spd="slow" advTm="44469"/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9552" y="1124744"/>
            <a:ext cx="8149756" cy="5351673"/>
          </a:xfrm>
          <a:prstGeom prst="rect"/>
        </p:spPr>
      </p:pic>
    </p:spTree>
  </p:cSld>
  <p:clrMapOvr>
    <a:masterClrMapping/>
  </p:clrMapOvr>
  <p:transition spd="slow" advTm="4360"/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"/>
          <p:cNvSpPr/>
          <p:nvPr/>
        </p:nvSpPr>
        <p:spPr>
          <a:xfrm>
            <a:off x="251520" y="1124744"/>
            <a:ext cx="8640960" cy="4714240"/>
          </a:xfrm>
          <a:prstGeom prst="rect"/>
        </p:spPr>
        <p:txBody>
          <a:bodyPr wrap="square">
            <a:spAutoFit/>
          </a:bodyPr>
          <a:p>
            <a:r>
              <a:rPr dirty="0" sz="2400" i="1" lang="ru-RU" smtClean="0"/>
              <a:t>    Песня </a:t>
            </a:r>
            <a:r>
              <a:rPr dirty="0" sz="2400" i="1" lang="ru-RU"/>
              <a:t>стала "крылатой" во всех смыслах. Её полюбили в свое время (в далекие 80-е), и теперь она на крыльях детства перелетела в сегодняшний XXI век. Прекрасное, волнующее музыкальное произведение Э. </a:t>
            </a:r>
            <a:r>
              <a:rPr dirty="0" sz="2400" i="1" lang="ru-RU" err="1"/>
              <a:t>Крылатова</a:t>
            </a:r>
            <a:r>
              <a:rPr dirty="0" sz="2400" i="1" lang="ru-RU"/>
              <a:t> и </a:t>
            </a:r>
            <a:r>
              <a:rPr dirty="0" sz="2400" i="1" lang="ru-RU" err="1"/>
              <a:t>Ю.Энтина</a:t>
            </a:r>
            <a:r>
              <a:rPr dirty="0" sz="2400" i="1" lang="ru-RU"/>
              <a:t> о беззаботной поре, безрассудных поступках, добре и красоте. Исполняется звонким, чистым голом, с высокими нотами. Наверное у каждого взрослого человека, когда </a:t>
            </a:r>
            <a:r>
              <a:rPr dirty="0" sz="2400" i="1" lang="ru-RU" err="1"/>
              <a:t>слышешь</a:t>
            </a:r>
            <a:r>
              <a:rPr dirty="0" sz="2400" i="1" lang="ru-RU"/>
              <a:t> эту чудесную песню, сердце начинает сжиматься от воспоминаний далекой, безвозвратно ушедшей юности. Ведь уже третье поколение детишек в восторге от этого фильма, запоминающихся песен и юных актеров, которые уже давно повзрослели...</a:t>
            </a:r>
            <a:endParaRPr dirty="0" sz="2400" lang="ru-RU"/>
          </a:p>
        </p:txBody>
      </p:sp>
    </p:spTree>
  </p:cSld>
  <p:clrMapOvr>
    <a:masterClrMapping/>
  </p:clrMapOvr>
  <p:transition spd="slow" advTm="20889"/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72403" y="1340768"/>
            <a:ext cx="6731328" cy="4826675"/>
          </a:xfrm>
          <a:prstGeom prst="rect"/>
        </p:spPr>
      </p:pic>
    </p:spTree>
  </p:cSld>
  <p:clrMapOvr>
    <a:masterClrMapping/>
  </p:clrMapOvr>
  <p:transition spd="slow" advTm="2805"/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Hewlett-Packard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Крылатые качели</dc:title>
  <dc:creator>Нурзида Тимербаева</dc:creator>
  <cp:lastModifiedBy>Нурзида Тимербаева</cp:lastModifiedBy>
  <dcterms:created xsi:type="dcterms:W3CDTF">2018-01-09T11:18:40Z</dcterms:created>
  <dcterms:modified xsi:type="dcterms:W3CDTF">2018-01-26T10:39:25Z</dcterms:modified>
</cp:coreProperties>
</file>