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7" r:id="rId5"/>
    <p:sldId id="258" r:id="rId6"/>
    <p:sldId id="263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39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29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505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36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60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78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040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16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65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19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84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708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microsoft.com/office/2007/relationships/hdphoto" Target="../media/hdphoto4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16200000" flipH="1">
            <a:off x="-1063668" y="4660341"/>
            <a:ext cx="2750301" cy="7748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6">
            <a:lum bright="70000" contrast="-7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50154" y="458681"/>
            <a:ext cx="7743967" cy="58079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17" cstate="email">
            <a:extLst>
              <a:ext uri="{BEBA8EAE-BF5A-486C-A8C5-ECC9F3942E4B}">
                <a14:imgProps xmlns:a14="http://schemas.microsoft.com/office/drawing/2010/main" xmlns="">
                  <a14:imgLayer r:embed="rId18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 flipH="1">
            <a:off x="7407632" y="1354405"/>
            <a:ext cx="2726051" cy="8985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9" cstate="email">
            <a:extLst>
              <a:ext uri="{BEBA8EAE-BF5A-486C-A8C5-ECC9F3942E4B}">
                <a14:imgProps xmlns:a14="http://schemas.microsoft.com/office/drawing/2010/main" xmlns="">
                  <a14:imgLayer r:embed="rId20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flipH="1">
            <a:off x="-59699" y="5987830"/>
            <a:ext cx="3088649" cy="87017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5B10-20FF-4A23-8A2D-11ED4CFED54D}" type="datetimeFigureOut">
              <a:rPr lang="ru-RU" smtClean="0"/>
              <a:pPr/>
              <a:t>25.01.2018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1" cstate="email">
            <a:extLst>
              <a:ext uri="{BEBA8EAE-BF5A-486C-A8C5-ECC9F3942E4B}">
                <a14:imgProps xmlns:a14="http://schemas.microsoft.com/office/drawing/2010/main" xmlns="">
                  <a14:imgLayer r:embed="rId22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237170" y="-57082"/>
            <a:ext cx="2966527" cy="82710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87B8-D261-4DC1-A66F-EFAEF5DDCC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98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8000"/>
            <a:ext cx="7772400" cy="2476499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Monotype Corsiva" pitchFamily="66" charset="0"/>
              </a:rPr>
              <a:t/>
            </a:r>
            <a:br>
              <a:rPr lang="ru-RU" sz="7200" b="1" dirty="0" smtClean="0">
                <a:latin typeface="Monotype Corsiva" pitchFamily="66" charset="0"/>
              </a:rPr>
            </a:br>
            <a:r>
              <a:rPr lang="ru-RU" sz="7200" b="1" dirty="0" err="1" smtClean="0">
                <a:solidFill>
                  <a:srgbClr val="7030A0"/>
                </a:solidFill>
                <a:latin typeface="Monotype Corsiva" pitchFamily="66" charset="0"/>
              </a:rPr>
              <a:t>Е.П.Крылатов</a:t>
            </a:r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 «Крылатые   качели»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076700"/>
            <a:ext cx="6858000" cy="14224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ru-RU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Выполнил</a:t>
            </a: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: </a:t>
            </a:r>
            <a:r>
              <a:rPr lang="ru-RU" b="1" kern="0" dirty="0" err="1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Валиуллин</a:t>
            </a:r>
            <a:r>
              <a:rPr lang="ru-RU" b="1" kern="0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 Эрик </a:t>
            </a:r>
            <a:r>
              <a:rPr lang="ru-RU" b="1" kern="0" dirty="0" err="1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Ильдарович</a:t>
            </a:r>
            <a:endParaRPr lang="ru-RU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ученик 2б класса МБОУ </a:t>
            </a: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СОШ№7 </a:t>
            </a:r>
            <a:r>
              <a:rPr lang="ru-RU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г.Туймазы</a:t>
            </a:r>
            <a:endParaRPr lang="ru-RU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endParaRPr lang="ru-RU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46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900igr.net/up/datas/136409/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469900"/>
            <a:ext cx="7937500" cy="580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444500" y="42168"/>
            <a:ext cx="7556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 smtClean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400" b="1" dirty="0">
              <a:solidFill>
                <a:srgbClr val="7030A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93699" y="0"/>
            <a:ext cx="806450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   </a:t>
            </a:r>
          </a:p>
          <a:p>
            <a:pPr algn="just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      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Т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рудно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найти в нашей стране человека, не знакомого с песнями Евгения </a:t>
            </a:r>
            <a:r>
              <a:rPr lang="ru-RU" sz="3200" b="1" dirty="0" err="1" smtClean="0">
                <a:solidFill>
                  <a:srgbClr val="7030A0"/>
                </a:solidFill>
                <a:latin typeface="Monotype Corsiva" pitchFamily="66" charset="0"/>
              </a:rPr>
              <a:t>Крылатова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. А уж не услышать его композиции в своём детстве и юношестве – практически невозможно. «Колыбельная медведицы», «Крылатые качели», «Прекрасное далёко», «Лесной олень» и многие другие звучат в эфире и сопровождают любимые нами мультфильмы и кинофильмы с самого раннего возраста. Более того – многие из этих фильмов мы чаще вспоминаем по песням, которые в них прозвучали, чем по названиям этих лент.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026" name="AutoShape 2" descr="http://russkiymir.ru/export/sites/default/russkiymir/ru/images/publications/2014/Krylatov21.02.1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08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7366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       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Впервые 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Энтин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. Композитор Евгений Павлович </a:t>
            </a:r>
            <a:r>
              <a:rPr lang="ru-RU" sz="4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Segoe UI" pitchFamily="34" charset="0"/>
              </a:rPr>
              <a:t>Крылатов</a:t>
            </a:r>
            <a:endParaRPr lang="ru-RU" sz="4000" dirty="0">
              <a:solidFill>
                <a:srgbClr val="7030A0"/>
              </a:solidFill>
              <a:latin typeface="Monotype Corsiva" pitchFamily="66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800" y="254000"/>
            <a:ext cx="79883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Monotype Corsiva" pitchFamily="66" charset="0"/>
              </a:rPr>
              <a:t>      </a:t>
            </a:r>
            <a:r>
              <a:rPr lang="ru-RU" sz="2600" b="1" dirty="0" smtClean="0">
                <a:solidFill>
                  <a:srgbClr val="7030A0"/>
                </a:solidFill>
                <a:latin typeface="Monotype Corsiva" pitchFamily="66" charset="0"/>
              </a:rPr>
              <a:t>Есть в этой музыке </a:t>
            </a:r>
            <a:r>
              <a:rPr lang="ru-RU" sz="2600" b="1" dirty="0" smtClean="0">
                <a:solidFill>
                  <a:srgbClr val="7030A0"/>
                </a:solidFill>
                <a:latin typeface="Monotype Corsiva" pitchFamily="66" charset="0"/>
              </a:rPr>
              <a:t>что-то, уносящее в вечность. При прослушивании такой музыки может показаться, что звучит просто красивая мелодия (а порой и наикрасивейшая), но она почему-то не умиляет, не радует, скорее наоборот – приносит своеобразную душевную боль. Она просто начисто выжигает поле суетливой реальности, абсолютно просветляет память и погружает во что-то самое главное. Отчего до предела сжимается сердце, подступает комок к горлу и наворачиваются слёзы (причём совсем не от сентиментальных чувств). И начинаешь ощущать то самое важное, ради чего живёшь. И то, ради чего умрёшь. Это пробуждаемое такой особой музыкой самое глубокое чувство человека, вооружившись названием одной из наиболее знаменитых песен именинника, можно назвать светлой тоской по «прекрасному далёко».</a:t>
            </a:r>
            <a:endParaRPr lang="ru-RU" sz="2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100" y="419100"/>
            <a:ext cx="7950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Песня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«Крылатые качели» отличается легкостью и проникновенностью звучания. Музыка создает светлое и ласковое настроение. Композитор умело использовал сочетание радостного и грустного в характере 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сочинения. </a:t>
            </a:r>
            <a:r>
              <a:rPr lang="ru-RU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Стремительное движение в этой мелодии передается темпом мелодии и ладом (мажорная музыка). Мажорная музыка воспринимается слушателями, как светлая, ясная, радостная, а минорная - как печальная и мечтательная. </a:t>
            </a:r>
          </a:p>
          <a:p>
            <a:pPr algn="just"/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900" y="495300"/>
            <a:ext cx="749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      Мне очень нравится песня в исполнении хора. По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моему мнению, это произведение – один из лучших образцов школьной песни в репертуаре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хора музыкально-хоровой студии.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Крылатые качели» – любимая песня не только у ребят, но и у слушателей любого возраста.</a:t>
            </a:r>
            <a:endParaRPr lang="ru-RU" sz="3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254000"/>
            <a:ext cx="767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     </a:t>
            </a:r>
          </a:p>
          <a:p>
            <a:pPr algn="just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      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Волшебная 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музыка звуков с искренними наполняющими душу добротой словами. И радостно, полный позитив, и на душе хорошо, и хочется кружиться и петь и танцевать - напевая эту песенку. Песня о чем то возвышенном, о том, что все в нашем мире возможно, главное захотеть.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419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Е.П.Крылатов «Крылатые  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Admin</cp:lastModifiedBy>
  <cp:revision>29</cp:revision>
  <dcterms:created xsi:type="dcterms:W3CDTF">2014-07-11T15:18:59Z</dcterms:created>
  <dcterms:modified xsi:type="dcterms:W3CDTF">2018-01-26T18:35:24Z</dcterms:modified>
</cp:coreProperties>
</file>