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59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6DA4E99-3812-4750-B82C-DA5D3B641BCE}">
          <p14:sldIdLst>
            <p14:sldId id="256"/>
            <p14:sldId id="261"/>
            <p14:sldId id="262"/>
            <p14:sldId id="263"/>
            <p14:sldId id="259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65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6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5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8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1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3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8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5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6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2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8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F8150-42DC-481E-B586-C4AAC76093FC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741A-B9C5-4428-AA07-AB337626C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8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432A54B-5FA3-4134-BB54-5F6E2DC4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8F4E252-8C75-4D78-9CE0-FA82D340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6" y="457200"/>
            <a:ext cx="3728262" cy="59145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+mj-lt"/>
              </a:rPr>
              <a:t>Выполнила-Сайфутдинова Камилла Сергеевна.     </a:t>
            </a:r>
          </a:p>
          <a:p>
            <a:pPr marL="0" indent="0">
              <a:buNone/>
            </a:pPr>
            <a:r>
              <a:rPr lang="ru-RU" sz="3600" dirty="0">
                <a:latin typeface="+mj-lt"/>
              </a:rPr>
              <a:t>Ученица-1</a:t>
            </a:r>
            <a:r>
              <a:rPr lang="en-US" sz="3600" dirty="0">
                <a:latin typeface="+mj-lt"/>
              </a:rPr>
              <a:t>”</a:t>
            </a:r>
            <a:r>
              <a:rPr lang="ru-RU" sz="3600" dirty="0">
                <a:latin typeface="+mj-lt"/>
              </a:rPr>
              <a:t>В</a:t>
            </a:r>
            <a:r>
              <a:rPr lang="en-US" sz="3600" dirty="0">
                <a:latin typeface="+mj-lt"/>
              </a:rPr>
              <a:t>”</a:t>
            </a:r>
            <a:r>
              <a:rPr lang="ru-RU" sz="3600" dirty="0">
                <a:latin typeface="+mj-lt"/>
              </a:rPr>
              <a:t>класса.</a:t>
            </a:r>
          </a:p>
          <a:p>
            <a:pPr marL="0" indent="0">
              <a:buNone/>
            </a:pPr>
            <a:endParaRPr lang="ru-RU" sz="3600" dirty="0">
              <a:latin typeface="+mj-lt"/>
            </a:endParaRPr>
          </a:p>
          <a:p>
            <a:pPr marL="0" indent="0">
              <a:buNone/>
            </a:pPr>
            <a:r>
              <a:rPr lang="ru-RU" sz="3600" i="1" u="sng" dirty="0"/>
              <a:t>                      </a:t>
            </a:r>
            <a:endParaRPr lang="ru-RU" sz="3600" i="1" u="sng" dirty="0">
              <a:latin typeface="+mj-lt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D0538D7-3B2B-46C9-A672-FC0C57F4B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944EE7-F511-4171-A6EF-6A10362A0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" y="256673"/>
            <a:ext cx="6328611" cy="64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8E13D5-F4B4-4929-ADB4-E75242DBB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95" y="-165013"/>
            <a:ext cx="11357810" cy="68449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Крылатые качели</a:t>
            </a:r>
          </a:p>
          <a:p>
            <a:r>
              <a:rPr lang="ru-RU" sz="2400" dirty="0"/>
              <a:t>Дата выпуска-1979год.</a:t>
            </a:r>
          </a:p>
          <a:p>
            <a:r>
              <a:rPr lang="ru-RU" sz="2400" dirty="0"/>
              <a:t>Жанр-детская музыка	</a:t>
            </a:r>
          </a:p>
          <a:p>
            <a:r>
              <a:rPr lang="ru-RU" sz="2400" dirty="0"/>
              <a:t>Язык песни-русский.	</a:t>
            </a:r>
          </a:p>
          <a:p>
            <a:r>
              <a:rPr lang="ru-RU" sz="2400" dirty="0"/>
              <a:t>Автор-Евгений </a:t>
            </a:r>
            <a:r>
              <a:rPr lang="ru-RU" sz="2400" dirty="0" err="1"/>
              <a:t>Крылатов</a:t>
            </a:r>
            <a:r>
              <a:rPr lang="ru-RU" sz="2400" dirty="0"/>
              <a:t> (музыка), Юрий </a:t>
            </a:r>
            <a:r>
              <a:rPr lang="ru-RU" sz="2400" dirty="0" err="1"/>
              <a:t>Энтин</a:t>
            </a:r>
            <a:r>
              <a:rPr lang="ru-RU" sz="2400" dirty="0"/>
              <a:t> (стихи)</a:t>
            </a:r>
          </a:p>
          <a:p>
            <a:r>
              <a:rPr lang="ru-RU" sz="2400" dirty="0"/>
              <a:t>История создания</a:t>
            </a:r>
            <a:r>
              <a:rPr lang="en-US" sz="2400" dirty="0"/>
              <a:t>:</a:t>
            </a:r>
            <a:r>
              <a:rPr lang="ru-RU" sz="2400" dirty="0"/>
              <a:t>Евгений </a:t>
            </a:r>
            <a:r>
              <a:rPr lang="ru-RU" sz="2400" dirty="0" err="1"/>
              <a:t>Крылатов</a:t>
            </a:r>
            <a:r>
              <a:rPr lang="ru-RU" sz="2400" dirty="0"/>
              <a:t> пишет песни всегда на уже готовые стихи, так было и в этот раз. У поэта Юрия </a:t>
            </a:r>
            <a:r>
              <a:rPr lang="ru-RU" sz="2400" dirty="0" err="1"/>
              <a:t>Энтина</a:t>
            </a:r>
            <a:r>
              <a:rPr lang="ru-RU" sz="2400" dirty="0"/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sz="2400" dirty="0" err="1"/>
              <a:t>Энтин</a:t>
            </a:r>
            <a:r>
              <a:rPr lang="ru-RU" sz="2400" dirty="0"/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sz="2400" dirty="0" err="1"/>
              <a:t>Крылатову</a:t>
            </a:r>
            <a:r>
              <a:rPr lang="ru-RU" sz="2400" dirty="0"/>
              <a:t> 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 </a:t>
            </a:r>
            <a:r>
              <a:rPr lang="ru-RU" sz="2400" dirty="0" err="1"/>
              <a:t>Крылатов</a:t>
            </a:r>
            <a:r>
              <a:rPr lang="ru-RU" sz="2400" dirty="0"/>
              <a:t> говорил </a:t>
            </a:r>
            <a:r>
              <a:rPr lang="ru-RU" sz="2400" dirty="0" err="1"/>
              <a:t>Энтину</a:t>
            </a:r>
            <a:r>
              <a:rPr lang="ru-RU" sz="2400" dirty="0"/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более чем за час.</a:t>
            </a:r>
          </a:p>
        </p:txBody>
      </p:sp>
    </p:spTree>
    <p:extLst>
      <p:ext uri="{BB962C8B-B14F-4D97-AF65-F5344CB8AC3E}">
        <p14:creationId xmlns:p14="http://schemas.microsoft.com/office/powerpoint/2010/main" val="191827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F8421-8333-4112-BACD-3E240E9A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5" y="-104152"/>
            <a:ext cx="4921645" cy="67791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F79C48-F32D-4055-94E3-3F1EE8B839C4}"/>
              </a:ext>
            </a:extLst>
          </p:cNvPr>
          <p:cNvSpPr/>
          <p:nvPr/>
        </p:nvSpPr>
        <p:spPr>
          <a:xfrm>
            <a:off x="6675338" y="-104152"/>
            <a:ext cx="4921645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«В юном месяце апреле</a:t>
            </a:r>
          </a:p>
          <a:p>
            <a:r>
              <a:rPr lang="ru-RU" sz="2800" dirty="0"/>
              <a:t>В старом парке тает снег,</a:t>
            </a:r>
          </a:p>
          <a:p>
            <a:r>
              <a:rPr lang="ru-RU" sz="2800" dirty="0"/>
              <a:t>И весёлые качели</a:t>
            </a:r>
          </a:p>
          <a:p>
            <a:r>
              <a:rPr lang="ru-RU" sz="2800" dirty="0"/>
              <a:t>Начинают свой разбег.</a:t>
            </a:r>
          </a:p>
          <a:p>
            <a:r>
              <a:rPr lang="ru-RU" sz="2800" dirty="0"/>
              <a:t>Позабыто всё на свете,</a:t>
            </a:r>
          </a:p>
          <a:p>
            <a:r>
              <a:rPr lang="ru-RU" sz="2800" dirty="0"/>
              <a:t>Сердце замерло в груди,</a:t>
            </a:r>
          </a:p>
          <a:p>
            <a:r>
              <a:rPr lang="ru-RU" sz="2800" dirty="0"/>
              <a:t>Только небо, только ветер,</a:t>
            </a:r>
          </a:p>
          <a:p>
            <a:r>
              <a:rPr lang="ru-RU" sz="2800" dirty="0"/>
              <a:t>Только радость впереди.</a:t>
            </a:r>
          </a:p>
          <a:p>
            <a:endParaRPr lang="ru-RU" sz="2800" dirty="0"/>
          </a:p>
          <a:p>
            <a:r>
              <a:rPr lang="ru-RU" sz="2800" dirty="0"/>
              <a:t>Взмывая выше ели,</a:t>
            </a:r>
          </a:p>
          <a:p>
            <a:r>
              <a:rPr lang="ru-RU" sz="2800" dirty="0"/>
              <a:t>Не ведая преград,</a:t>
            </a:r>
          </a:p>
          <a:p>
            <a:r>
              <a:rPr lang="ru-RU" sz="2800" dirty="0"/>
              <a:t>Крылатые качели</a:t>
            </a:r>
          </a:p>
          <a:p>
            <a:r>
              <a:rPr lang="ru-RU" sz="2800" dirty="0"/>
              <a:t>Летят, летят, летят.</a:t>
            </a:r>
          </a:p>
          <a:p>
            <a:r>
              <a:rPr lang="ru-RU" sz="2800" dirty="0"/>
              <a:t>Крылатые качели</a:t>
            </a:r>
          </a:p>
          <a:p>
            <a:r>
              <a:rPr lang="ru-RU" sz="2800" dirty="0"/>
              <a:t>Летят, летят, летят».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639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0A3614-2A53-4690-9629-64E8D593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24" y="137194"/>
            <a:ext cx="12062075" cy="67208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Эту хоть и детскую песню любят и поют и дети и взрослые.</a:t>
            </a:r>
            <a:r>
              <a:rPr lang="en-US" dirty="0"/>
              <a:t>”</a:t>
            </a:r>
            <a:r>
              <a:rPr lang="ru-RU" dirty="0"/>
              <a:t>Крылатые качели</a:t>
            </a:r>
            <a:r>
              <a:rPr lang="en-US" dirty="0"/>
              <a:t>”</a:t>
            </a:r>
            <a:r>
              <a:rPr lang="ru-RU" dirty="0"/>
              <a:t>остаются популярным много лет . В динамике –не слишком громкая , в темпе – умеренная , лад- радостный , мелодия – спокойная , очень приятная на </a:t>
            </a:r>
            <a:r>
              <a:rPr lang="ru-RU" dirty="0" err="1"/>
              <a:t>слух,легко</a:t>
            </a:r>
            <a:r>
              <a:rPr lang="ru-RU" dirty="0"/>
              <a:t> запоминающая . При прослушивание возвращаешься в детство 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E77BDA-94AD-4CD8-9E3C-E777D377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90" y="2538663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ADF6B-8458-49AB-B375-CA8F78666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4209"/>
            <a:ext cx="6447648" cy="50937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0DE124-CBAF-4C0B-9424-0493314EC3C3}"/>
              </a:ext>
            </a:extLst>
          </p:cNvPr>
          <p:cNvSpPr/>
          <p:nvPr/>
        </p:nvSpPr>
        <p:spPr>
          <a:xfrm>
            <a:off x="0" y="151179"/>
            <a:ext cx="8104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Не только творчество Евгения Павловича </a:t>
            </a:r>
            <a:r>
              <a:rPr lang="ru-RU" sz="2800" dirty="0" err="1"/>
              <a:t>Крылатова</a:t>
            </a:r>
            <a:r>
              <a:rPr lang="ru-RU" sz="2800" dirty="0"/>
              <a:t> подобно качелям, которые то уносят в самые светлые мечты, то погружают в </a:t>
            </a:r>
            <a:r>
              <a:rPr lang="ru-RU" sz="2800" dirty="0" err="1"/>
              <a:t>многотональную</a:t>
            </a:r>
            <a:r>
              <a:rPr lang="ru-RU" sz="2800" dirty="0"/>
              <a:t> реальность. Вообще, жизнь это качели, качели судьбы. Они то поднимают человека на высоту, то низвергают его в самый низ. Но только благодаря крылатым качелям человек попадает в мир самых сокровенных желаний. Желаний и стремлений, которые он может даже не сознавать разумом, но которые тайно и глубоко живут в любой человеческой душе. И лучшая музыка, в числе которой без сомнения музыка </a:t>
            </a:r>
            <a:r>
              <a:rPr lang="ru-RU" sz="2800" dirty="0" err="1"/>
              <a:t>Крылатова</a:t>
            </a:r>
            <a:r>
              <a:rPr lang="ru-RU" sz="2800" dirty="0"/>
              <a:t>, может помочь человеку это самое сокровенное ощутить. Обрести те самые крылатые качели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382725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D67A92-2804-4ED6-A541-9201AC21F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Нам запомнилась это песня с кинофильма </a:t>
            </a:r>
            <a:r>
              <a:rPr lang="en-US" dirty="0"/>
              <a:t>“</a:t>
            </a:r>
            <a:r>
              <a:rPr lang="ru-RU" dirty="0"/>
              <a:t>Приключения электроника</a:t>
            </a:r>
            <a:r>
              <a:rPr lang="en-US" dirty="0"/>
              <a:t>”</a:t>
            </a:r>
            <a:r>
              <a:rPr lang="ru-RU" dirty="0"/>
              <a:t>,по этому нам больше всего понравилось четвертый фрагмент . При прослушивание этой песни всплывают приятные вспоминания с детства.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7471-4AC6-4C01-A648-33AA3114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7" y="987425"/>
            <a:ext cx="501080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1FD179-C91C-41CF-95D2-E86A7CB7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418" y="1205345"/>
            <a:ext cx="8632970" cy="4655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/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333629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276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 Сайфутдинова</dc:creator>
  <cp:lastModifiedBy>Гузель Сайфутдинова</cp:lastModifiedBy>
  <cp:revision>18</cp:revision>
  <dcterms:created xsi:type="dcterms:W3CDTF">2018-01-24T11:25:44Z</dcterms:created>
  <dcterms:modified xsi:type="dcterms:W3CDTF">2018-01-24T18:30:40Z</dcterms:modified>
</cp:coreProperties>
</file>