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2" r:id="rId5"/>
    <p:sldId id="258" r:id="rId6"/>
    <p:sldId id="259" r:id="rId7"/>
    <p:sldId id="260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78FB-6E17-4E45-807F-9E0D1F519132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249C-F5F4-4460-8C29-928C909739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78FB-6E17-4E45-807F-9E0D1F519132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249C-F5F4-4460-8C29-928C90973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78FB-6E17-4E45-807F-9E0D1F519132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249C-F5F4-4460-8C29-928C90973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78FB-6E17-4E45-807F-9E0D1F519132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249C-F5F4-4460-8C29-928C90973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78FB-6E17-4E45-807F-9E0D1F519132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EF249C-F5F4-4460-8C29-928C90973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78FB-6E17-4E45-807F-9E0D1F519132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249C-F5F4-4460-8C29-928C90973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78FB-6E17-4E45-807F-9E0D1F519132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249C-F5F4-4460-8C29-928C90973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78FB-6E17-4E45-807F-9E0D1F519132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249C-F5F4-4460-8C29-928C90973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78FB-6E17-4E45-807F-9E0D1F519132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249C-F5F4-4460-8C29-928C90973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78FB-6E17-4E45-807F-9E0D1F519132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249C-F5F4-4460-8C29-928C90973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78FB-6E17-4E45-807F-9E0D1F519132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249C-F5F4-4460-8C29-928C90973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4078FB-6E17-4E45-807F-9E0D1F519132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EF249C-F5F4-4460-8C29-928C90973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908719"/>
          </a:xfrm>
        </p:spPr>
        <p:txBody>
          <a:bodyPr/>
          <a:lstStyle/>
          <a:p>
            <a:r>
              <a:rPr lang="ru-RU" dirty="0" smtClean="0"/>
              <a:t>ПЕСНЯ «Крылатые качели»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149080"/>
            <a:ext cx="6732240" cy="270892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Ученица </a:t>
            </a:r>
            <a:r>
              <a:rPr lang="ru-RU" dirty="0" smtClean="0"/>
              <a:t>1 в класса</a:t>
            </a:r>
          </a:p>
          <a:p>
            <a:r>
              <a:rPr lang="ru-RU" dirty="0" err="1" smtClean="0"/>
              <a:t>Габдрафикова</a:t>
            </a:r>
            <a:r>
              <a:rPr lang="ru-RU" dirty="0" smtClean="0"/>
              <a:t> Зарина </a:t>
            </a:r>
            <a:r>
              <a:rPr lang="ru-RU" dirty="0" err="1" smtClean="0"/>
              <a:t>Марселевна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3168352" cy="4752528"/>
          </a:xfrm>
        </p:spPr>
      </p:pic>
      <p:sp>
        <p:nvSpPr>
          <p:cNvPr id="5" name="Прямоугольник 4"/>
          <p:cNvSpPr/>
          <p:nvPr/>
        </p:nvSpPr>
        <p:spPr>
          <a:xfrm>
            <a:off x="4283968" y="1484784"/>
            <a:ext cx="360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Очень, </a:t>
            </a:r>
            <a:r>
              <a:rPr lang="ru-RU" dirty="0" smtClean="0"/>
              <a:t>очень </a:t>
            </a:r>
            <a:r>
              <a:rPr lang="ru-RU" dirty="0" smtClean="0"/>
              <a:t>трогательная детская песня. Прекрасное исполнение, отличные слова, запоминающаяся мелодия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Песня на все времена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Ее приятно слушать, приятно подпевать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Мама говорит: «Ностальгия…» Позабыто всё </a:t>
            </a:r>
            <a:r>
              <a:rPr lang="ru-RU" dirty="0" smtClean="0"/>
              <a:t>на свете, сердце замерло в </a:t>
            </a:r>
            <a:r>
              <a:rPr lang="ru-RU" dirty="0" smtClean="0"/>
              <a:t>груди… </a:t>
            </a:r>
            <a:r>
              <a:rPr lang="ru-RU" dirty="0" smtClean="0"/>
              <a:t>Только небо, только ветер, только радость </a:t>
            </a:r>
            <a:r>
              <a:rPr lang="ru-RU" dirty="0" smtClean="0"/>
              <a:t>впереди! Оптимистично!</a:t>
            </a:r>
          </a:p>
          <a:p>
            <a:r>
              <a:rPr lang="ru-RU" dirty="0" smtClean="0"/>
              <a:t> </a:t>
            </a:r>
            <a:r>
              <a:rPr lang="ru-RU" dirty="0" smtClean="0"/>
              <a:t>И это мне </a:t>
            </a:r>
            <a:r>
              <a:rPr lang="ru-RU" dirty="0" smtClean="0"/>
              <a:t>нравится! </a:t>
            </a:r>
          </a:p>
          <a:p>
            <a:r>
              <a:rPr lang="ru-RU" dirty="0" smtClean="0"/>
              <a:t>Мы  дома дружно пели эту песню всей семьёй!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6768752" cy="47525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0652" y="1196752"/>
            <a:ext cx="4802696" cy="511197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64087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1800" dirty="0" smtClean="0"/>
              <a:t>         </a:t>
            </a:r>
            <a:r>
              <a:rPr lang="ru-RU" sz="1800" dirty="0" smtClean="0"/>
              <a:t>Очень</a:t>
            </a:r>
            <a:r>
              <a:rPr lang="ru-RU" sz="1800" dirty="0" smtClean="0"/>
              <a:t>, </a:t>
            </a:r>
            <a:r>
              <a:rPr lang="ru-RU" sz="1800" dirty="0" err="1" smtClean="0"/>
              <a:t>очень,очень</a:t>
            </a:r>
            <a:r>
              <a:rPr lang="ru-RU" sz="1800" dirty="0" smtClean="0"/>
              <a:t> трогательная детская песня. Прекрасное исполнение, отличные слова, запоминающаяся мелодия. Песня на все времена. Ее приятно слушать, приятно подпевать.</a:t>
            </a:r>
            <a:r>
              <a:rPr lang="ru-RU" sz="1800" dirty="0" smtClean="0"/>
              <a:t> </a:t>
            </a:r>
            <a:r>
              <a:rPr lang="ru-RU" sz="1800" dirty="0" smtClean="0"/>
              <a:t> Волшебная музыка звуков с искренними наполняющими душу добротой словами. И радостно, полный позитив, и на душе хорошо, и хочется кружиться и петь и танцевать - напевая эту песенку.</a:t>
            </a:r>
            <a:r>
              <a:rPr lang="ru-RU" sz="1800" dirty="0" smtClean="0"/>
              <a:t>                    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4000" dirty="0" smtClean="0"/>
              <a:t>                        </a:t>
            </a:r>
            <a:endParaRPr lang="ru-RU" sz="4000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      </a:t>
            </a: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               </a:t>
            </a:r>
            <a:endParaRPr lang="ru-RU" sz="4000" dirty="0"/>
          </a:p>
        </p:txBody>
      </p:sp>
      <p:pic>
        <p:nvPicPr>
          <p:cNvPr id="6146" name="Picture 2" descr="krilatov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80928"/>
            <a:ext cx="47576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4535300">
            <a:off x="10454815" y="535537"/>
            <a:ext cx="1461984" cy="13952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 smtClean="0"/>
              <a:t>1979году композитор Евгений </a:t>
            </a:r>
            <a:r>
              <a:rPr lang="ru-RU" sz="1600" dirty="0" smtClean="0"/>
              <a:t> </a:t>
            </a:r>
            <a:r>
              <a:rPr lang="ru-RU" sz="1600" dirty="0" err="1" smtClean="0"/>
              <a:t>Крылатов</a:t>
            </a:r>
            <a:r>
              <a:rPr lang="ru-RU" sz="1600" dirty="0" smtClean="0"/>
              <a:t>: «Когда я приступил к созданию песни, то мне не хватило строчек на запевы, а припев у </a:t>
            </a:r>
            <a:r>
              <a:rPr lang="ru-RU" sz="1600" dirty="0" err="1" smtClean="0"/>
              <a:t>Энтина</a:t>
            </a:r>
            <a:r>
              <a:rPr lang="ru-RU" sz="1600" dirty="0" smtClean="0"/>
              <a:t> был написан очень длинный. Мы доделывали эту песню в последний день и в последний час. Буквально в считанные минуты перед записью песни в студии </a:t>
            </a:r>
            <a:r>
              <a:rPr lang="ru-RU" sz="1600" dirty="0" smtClean="0"/>
              <a:t>Юрий </a:t>
            </a:r>
            <a:r>
              <a:rPr lang="ru-RU" sz="1600" dirty="0" err="1" smtClean="0"/>
              <a:t>Энтин</a:t>
            </a:r>
            <a:r>
              <a:rPr lang="ru-RU" sz="1600" dirty="0" smtClean="0"/>
              <a:t> </a:t>
            </a:r>
            <a:r>
              <a:rPr lang="ru-RU" sz="1600" dirty="0" smtClean="0"/>
              <a:t>придумал этот поэтический образ для припева про крылатые качели</a:t>
            </a:r>
            <a:r>
              <a:rPr lang="ru-RU" sz="1600" dirty="0" smtClean="0"/>
              <a:t>».</a:t>
            </a:r>
            <a:endParaRPr lang="ru-RU" sz="1600" dirty="0" smtClean="0"/>
          </a:p>
          <a:p>
            <a:r>
              <a:rPr lang="ru-RU" sz="1600" b="1" dirty="0" smtClean="0"/>
              <a:t> И надо сказать, с поставленной задачей поэт и композитор справились на все сто. </a:t>
            </a:r>
            <a:r>
              <a:rPr lang="ru-RU" sz="1600" b="1" dirty="0" smtClean="0"/>
              <a:t>Прекрасная, волнующая песня «Крылатые </a:t>
            </a:r>
            <a:r>
              <a:rPr lang="ru-RU" sz="1600" b="1" dirty="0" smtClean="0"/>
              <a:t>качели» даже своей внутренней структурой напоминали </a:t>
            </a:r>
            <a:r>
              <a:rPr lang="ru-RU" sz="1600" b="1" dirty="0" smtClean="0"/>
              <a:t>переливающийся </a:t>
            </a:r>
            <a:r>
              <a:rPr lang="ru-RU" sz="1600" b="1" dirty="0" smtClean="0"/>
              <a:t>куплет и взмывающий припев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 Это философская</a:t>
            </a:r>
            <a:r>
              <a:rPr lang="ru-RU" sz="1600" b="1" dirty="0" smtClean="0"/>
              <a:t>, ностальгическая песня о </a:t>
            </a:r>
            <a:r>
              <a:rPr lang="ru-RU" sz="1600" b="1" dirty="0" smtClean="0"/>
              <a:t>детстве.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1" dirty="0" smtClean="0"/>
              <a:t> </a:t>
            </a:r>
            <a:r>
              <a:rPr lang="ru-RU" sz="1600" b="1" dirty="0" smtClean="0"/>
              <a:t>Ясно </a:t>
            </a:r>
            <a:r>
              <a:rPr lang="ru-RU" sz="1600" b="1" dirty="0" smtClean="0"/>
              <a:t>одно, что качели - ни что иное как жизнь. Здесь акцент ставится на зарождение жизни. Подчёркнуто, что по весне "в </a:t>
            </a:r>
            <a:r>
              <a:rPr lang="ru-RU" sz="1600" b="1" u="sng" dirty="0" smtClean="0"/>
              <a:t>юном месяце апреле</a:t>
            </a:r>
            <a:r>
              <a:rPr lang="ru-RU" sz="1600" b="1" dirty="0" smtClean="0"/>
              <a:t> в </a:t>
            </a:r>
            <a:r>
              <a:rPr lang="ru-RU" sz="1600" b="1" u="sng" dirty="0" smtClean="0"/>
              <a:t>старом</a:t>
            </a:r>
            <a:r>
              <a:rPr lang="ru-RU" sz="1600" b="1" dirty="0" smtClean="0"/>
              <a:t> парке тает снег" - прямое указание на зарождение жизни. </a:t>
            </a:r>
            <a:endParaRPr lang="ru-RU" sz="16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flipH="1">
            <a:off x="-1404664" y="-2463120"/>
            <a:ext cx="576064" cy="4047262"/>
          </a:xfrm>
          <a:prstGeom prst="rect">
            <a:avLst/>
          </a:prstGeom>
          <a:solidFill>
            <a:srgbClr val="FEF5B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  </a:t>
            </a:r>
            <a:r>
              <a:rPr kumimoji="0" lang="ru-RU" sz="18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  <a:t>                                                                 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inherit"/>
              <a:cs typeface="Arial" pitchFamily="34" charset="0"/>
            </a:endParaRPr>
          </a:p>
        </p:txBody>
      </p:sp>
      <p:pic>
        <p:nvPicPr>
          <p:cNvPr id="1026" name="Picture 2" descr="krilatov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05064"/>
            <a:ext cx="2629239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lnSpcReduction="10000"/>
          </a:bodyPr>
          <a:lstStyle/>
          <a:p>
            <a:r>
              <a:rPr lang="ru-RU" sz="1700" dirty="0"/>
              <a:t>В юном месяце апреле</a:t>
            </a:r>
          </a:p>
          <a:p>
            <a:r>
              <a:rPr lang="ru-RU" sz="1700" dirty="0"/>
              <a:t>В старом парке тает снег</a:t>
            </a:r>
            <a:r>
              <a:rPr lang="ru-RU" sz="1700" dirty="0" smtClean="0"/>
              <a:t>,</a:t>
            </a:r>
            <a:endParaRPr lang="ru-RU" sz="1700" dirty="0"/>
          </a:p>
          <a:p>
            <a:r>
              <a:rPr lang="ru-RU" sz="1700" dirty="0"/>
              <a:t>И веселые качели</a:t>
            </a:r>
          </a:p>
          <a:p>
            <a:r>
              <a:rPr lang="ru-RU" sz="1700" dirty="0"/>
              <a:t>Начинают свой разбег.</a:t>
            </a:r>
          </a:p>
          <a:p>
            <a:r>
              <a:rPr lang="ru-RU" sz="1700" dirty="0"/>
              <a:t>Позабыто все на свете</a:t>
            </a:r>
            <a:r>
              <a:rPr lang="ru-RU" sz="1700" dirty="0" smtClean="0"/>
              <a:t>,</a:t>
            </a:r>
            <a:endParaRPr lang="ru-RU" sz="1700" dirty="0"/>
          </a:p>
          <a:p>
            <a:r>
              <a:rPr lang="ru-RU" sz="1700" dirty="0"/>
              <a:t>Сердце замерло в груди:</a:t>
            </a:r>
          </a:p>
          <a:p>
            <a:r>
              <a:rPr lang="ru-RU" sz="1700" dirty="0"/>
              <a:t>Только небо, только ветер,</a:t>
            </a:r>
          </a:p>
          <a:p>
            <a:r>
              <a:rPr lang="ru-RU" sz="1700" dirty="0"/>
              <a:t>Только радость впереди!</a:t>
            </a:r>
          </a:p>
          <a:p>
            <a:r>
              <a:rPr lang="ru-RU" sz="1700" dirty="0"/>
              <a:t>Только небо, только ветер,</a:t>
            </a:r>
          </a:p>
          <a:p>
            <a:r>
              <a:rPr lang="ru-RU" sz="1700" dirty="0"/>
              <a:t>Только радость впереди.</a:t>
            </a:r>
          </a:p>
          <a:p>
            <a:r>
              <a:rPr lang="ru-RU" sz="1700" dirty="0"/>
              <a:t>Взмывая выше ели, Не ведая преград </a:t>
            </a:r>
            <a:endParaRPr lang="ru-RU" sz="1700" dirty="0" smtClean="0"/>
          </a:p>
          <a:p>
            <a:r>
              <a:rPr lang="ru-RU" sz="1700" dirty="0" smtClean="0"/>
              <a:t>Крылатые </a:t>
            </a:r>
            <a:r>
              <a:rPr lang="ru-RU" sz="1700" dirty="0"/>
              <a:t>качели Летят, летят, летят! Крылатые качели Летят, летят, летят.</a:t>
            </a:r>
          </a:p>
          <a:p>
            <a:r>
              <a:rPr lang="ru-RU" sz="1700" dirty="0" smtClean="0"/>
              <a:t>Детство кончится когда-то,</a:t>
            </a:r>
          </a:p>
          <a:p>
            <a:r>
              <a:rPr lang="ru-RU" sz="1700" dirty="0" smtClean="0"/>
              <a:t>Ведь оно не навсегда,</a:t>
            </a:r>
          </a:p>
          <a:p>
            <a:r>
              <a:rPr lang="ru-RU" sz="1700" dirty="0" smtClean="0"/>
              <a:t>Станут взрослыми ребята,</a:t>
            </a:r>
          </a:p>
          <a:p>
            <a:r>
              <a:rPr lang="ru-RU" sz="1700" dirty="0" smtClean="0"/>
              <a:t>Разлетятся </a:t>
            </a:r>
            <a:r>
              <a:rPr lang="ru-RU" sz="1700" dirty="0" err="1" smtClean="0"/>
              <a:t>кто-куда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А пока мы только дети,</a:t>
            </a:r>
          </a:p>
          <a:p>
            <a:r>
              <a:rPr lang="ru-RU" sz="1700" dirty="0" smtClean="0"/>
              <a:t>Нам расти еще, расти:</a:t>
            </a:r>
          </a:p>
          <a:p>
            <a:r>
              <a:rPr lang="ru-RU" sz="1700" dirty="0" smtClean="0"/>
              <a:t>Только небо, только ветер,</a:t>
            </a:r>
          </a:p>
          <a:p>
            <a:r>
              <a:rPr lang="ru-RU" sz="1700" dirty="0" smtClean="0"/>
              <a:t>Только радость впереди!</a:t>
            </a:r>
          </a:p>
          <a:p>
            <a:r>
              <a:rPr lang="ru-RU" sz="1700" dirty="0" smtClean="0"/>
              <a:t>Только небо, только ветер,</a:t>
            </a:r>
          </a:p>
          <a:p>
            <a:r>
              <a:rPr lang="ru-RU" sz="1700" dirty="0" smtClean="0"/>
              <a:t>Только радость впереди.</a:t>
            </a:r>
          </a:p>
          <a:p>
            <a:endParaRPr lang="ru-RU" dirty="0"/>
          </a:p>
        </p:txBody>
      </p:sp>
      <p:pic>
        <p:nvPicPr>
          <p:cNvPr id="4" name="Содержимое 3" descr="я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851114"/>
            <a:ext cx="3001516" cy="2401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Взмывая выше ели,</a:t>
            </a:r>
          </a:p>
          <a:p>
            <a:r>
              <a:rPr lang="ru-RU" dirty="0" smtClean="0"/>
              <a:t>Не ведая преград</a:t>
            </a:r>
          </a:p>
          <a:p>
            <a:r>
              <a:rPr lang="ru-RU" dirty="0" smtClean="0"/>
              <a:t>Крылатые качели</a:t>
            </a:r>
          </a:p>
          <a:p>
            <a:r>
              <a:rPr lang="ru-RU" dirty="0" smtClean="0"/>
              <a:t>Летят, летят, летят!</a:t>
            </a:r>
          </a:p>
          <a:p>
            <a:r>
              <a:rPr lang="ru-RU" dirty="0" smtClean="0"/>
              <a:t>Крылатые качели</a:t>
            </a:r>
          </a:p>
          <a:p>
            <a:r>
              <a:rPr lang="ru-RU" dirty="0" smtClean="0"/>
              <a:t>Летят, летят, летят.</a:t>
            </a:r>
          </a:p>
          <a:p>
            <a:r>
              <a:rPr lang="ru-RU" dirty="0" smtClean="0"/>
              <a:t>Шар земной быстрей кружится</a:t>
            </a:r>
          </a:p>
          <a:p>
            <a:r>
              <a:rPr lang="ru-RU" dirty="0" smtClean="0"/>
              <a:t>От весенней кутерьмы,</a:t>
            </a:r>
          </a:p>
          <a:p>
            <a:r>
              <a:rPr lang="ru-RU" dirty="0" smtClean="0"/>
              <a:t>И поют над нами птицы,</a:t>
            </a:r>
          </a:p>
          <a:p>
            <a:r>
              <a:rPr lang="ru-RU" dirty="0" smtClean="0"/>
              <a:t>И поем как птицы мы.</a:t>
            </a:r>
          </a:p>
          <a:p>
            <a:r>
              <a:rPr lang="ru-RU" dirty="0" smtClean="0"/>
              <a:t>Позабыто все на свете,</a:t>
            </a:r>
          </a:p>
          <a:p>
            <a:r>
              <a:rPr lang="ru-RU" dirty="0" smtClean="0"/>
              <a:t>Сердце замерло в груди:</a:t>
            </a:r>
          </a:p>
          <a:p>
            <a:r>
              <a:rPr lang="ru-RU" dirty="0" smtClean="0"/>
              <a:t>Только небо, только ветер,</a:t>
            </a:r>
          </a:p>
          <a:p>
            <a:r>
              <a:rPr lang="ru-RU" dirty="0" smtClean="0"/>
              <a:t>Только радость впереди!</a:t>
            </a:r>
          </a:p>
          <a:p>
            <a:r>
              <a:rPr lang="ru-RU" dirty="0" smtClean="0"/>
              <a:t>Только небо, только ветер,</a:t>
            </a:r>
          </a:p>
          <a:p>
            <a:r>
              <a:rPr lang="ru-RU" dirty="0" smtClean="0"/>
              <a:t>Только радость впереди.</a:t>
            </a:r>
          </a:p>
          <a:p>
            <a:r>
              <a:rPr lang="ru-RU" dirty="0" smtClean="0"/>
              <a:t>Взмывая выше ели,</a:t>
            </a:r>
          </a:p>
          <a:p>
            <a:r>
              <a:rPr lang="ru-RU" dirty="0" smtClean="0"/>
              <a:t>Не ведая преград</a:t>
            </a:r>
          </a:p>
          <a:p>
            <a:r>
              <a:rPr lang="ru-RU" dirty="0" smtClean="0"/>
              <a:t>Крылатые качели</a:t>
            </a:r>
          </a:p>
          <a:p>
            <a:r>
              <a:rPr lang="ru-RU" dirty="0" smtClean="0"/>
              <a:t>Летят, летят, летят!</a:t>
            </a:r>
          </a:p>
          <a:p>
            <a:r>
              <a:rPr lang="ru-RU" dirty="0" smtClean="0"/>
              <a:t>Крылатые качели</a:t>
            </a:r>
          </a:p>
          <a:p>
            <a:r>
              <a:rPr lang="ru-RU" dirty="0" smtClean="0"/>
              <a:t>Летят, летят, летят.</a:t>
            </a:r>
          </a:p>
          <a:p>
            <a:endParaRPr lang="ru-RU" dirty="0"/>
          </a:p>
        </p:txBody>
      </p:sp>
      <p:pic>
        <p:nvPicPr>
          <p:cNvPr id="4" name="Содержимое 5" descr="я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412777"/>
            <a:ext cx="2497460" cy="3255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87364" cy="1981236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8" name="Содержимое 7" descr="я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8184" y="1052736"/>
            <a:ext cx="2400300" cy="4221088"/>
          </a:xfrm>
        </p:spPr>
      </p:pic>
      <p:sp>
        <p:nvSpPr>
          <p:cNvPr id="9" name="Прямоугольник 8"/>
          <p:cNvSpPr/>
          <p:nvPr/>
        </p:nvSpPr>
        <p:spPr>
          <a:xfrm>
            <a:off x="827584" y="692696"/>
            <a:ext cx="49320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Стремительное </a:t>
            </a:r>
            <a:r>
              <a:rPr lang="ru-RU" dirty="0" smtClean="0"/>
              <a:t>движение в этой </a:t>
            </a:r>
            <a:r>
              <a:rPr lang="ru-RU" dirty="0" smtClean="0"/>
              <a:t>песни </a:t>
            </a:r>
            <a:r>
              <a:rPr lang="ru-RU" dirty="0" smtClean="0"/>
              <a:t>передается темпом </a:t>
            </a:r>
            <a:r>
              <a:rPr lang="ru-RU" dirty="0" smtClean="0"/>
              <a:t>самой </a:t>
            </a:r>
            <a:r>
              <a:rPr lang="ru-RU" dirty="0" smtClean="0"/>
              <a:t>мелодии и </a:t>
            </a:r>
            <a:r>
              <a:rPr lang="ru-RU" dirty="0" smtClean="0"/>
              <a:t>ладом. Мажорная </a:t>
            </a:r>
            <a:r>
              <a:rPr lang="ru-RU" dirty="0" smtClean="0"/>
              <a:t>музыка воспринимается слушателями, как светлая, </a:t>
            </a:r>
            <a:r>
              <a:rPr lang="ru-RU" dirty="0" smtClean="0"/>
              <a:t>ясная, крылатая, </a:t>
            </a:r>
            <a:r>
              <a:rPr lang="ru-RU" dirty="0" smtClean="0"/>
              <a:t>радостная</a:t>
            </a:r>
            <a:r>
              <a:rPr lang="ru-RU" dirty="0" smtClean="0"/>
              <a:t>, чистая,  </a:t>
            </a:r>
          </a:p>
          <a:p>
            <a:r>
              <a:rPr lang="ru-RU" dirty="0" smtClean="0"/>
              <a:t>а </a:t>
            </a:r>
            <a:r>
              <a:rPr lang="ru-RU" dirty="0" smtClean="0"/>
              <a:t>минорная - как печальная и мечтательная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А </a:t>
            </a:r>
            <a:r>
              <a:rPr lang="ru-RU" dirty="0" smtClean="0"/>
              <a:t>также тембром</a:t>
            </a:r>
            <a:r>
              <a:rPr lang="ru-RU" dirty="0" smtClean="0"/>
              <a:t>. Тембр</a:t>
            </a:r>
            <a:r>
              <a:rPr lang="ru-RU" dirty="0" smtClean="0"/>
              <a:t> </a:t>
            </a:r>
            <a:r>
              <a:rPr lang="ru-RU" dirty="0" smtClean="0"/>
              <a:t>-это </a:t>
            </a:r>
            <a:r>
              <a:rPr lang="ru-RU" dirty="0" smtClean="0"/>
              <a:t>окраска звука. Каждый человеческий голос имеет свою окраску, свой тембр; свой тембр имеет и каждый музыкальный инструмент. Благодаря тембру мы можем различить голос человека или музыкального инструмента, не видя его, а только слыша.</a:t>
            </a:r>
          </a:p>
          <a:p>
            <a:r>
              <a:rPr lang="ru-RU" dirty="0" smtClean="0"/>
              <a:t> </a:t>
            </a:r>
            <a:r>
              <a:rPr lang="ru-RU" dirty="0" smtClean="0"/>
              <a:t>Насчет паузы - она </a:t>
            </a:r>
            <a:r>
              <a:rPr lang="ru-RU" dirty="0" smtClean="0"/>
              <a:t>нужна для осмысления слов песни</a:t>
            </a:r>
            <a:r>
              <a:rPr lang="ru-RU" dirty="0" smtClean="0"/>
              <a:t>, чтобы </a:t>
            </a:r>
            <a:r>
              <a:rPr lang="ru-RU" dirty="0" smtClean="0"/>
              <a:t>у нас уложилось представление всей ситуации, которая </a:t>
            </a:r>
            <a:r>
              <a:rPr lang="ru-RU" dirty="0" smtClean="0"/>
              <a:t>описывается  </a:t>
            </a:r>
            <a:r>
              <a:rPr lang="ru-RU" dirty="0" smtClean="0"/>
              <a:t>в тексте </a:t>
            </a:r>
            <a:r>
              <a:rPr lang="ru-RU" dirty="0" smtClean="0"/>
              <a:t>песни.</a:t>
            </a:r>
            <a:endParaRPr lang="ru-RU" dirty="0" smtClean="0"/>
          </a:p>
          <a:p>
            <a:r>
              <a:rPr lang="ru-RU" dirty="0" smtClean="0"/>
              <a:t>Слова </a:t>
            </a:r>
            <a:r>
              <a:rPr lang="ru-RU" dirty="0" smtClean="0"/>
              <a:t>и мелодия </a:t>
            </a:r>
            <a:r>
              <a:rPr lang="ru-RU" dirty="0" smtClean="0"/>
              <a:t>хорошие, светлые, в </a:t>
            </a:r>
            <a:r>
              <a:rPr lang="ru-RU" dirty="0" smtClean="0"/>
              <a:t>них и выражается стремительное движение вперед!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91264" cy="1008112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Детство </a:t>
            </a:r>
            <a:r>
              <a:rPr lang="ru-RU" sz="1800" dirty="0" smtClean="0"/>
              <a:t>кончится когда-то, ведь оно не навсегда, написал поэт Юрий </a:t>
            </a:r>
            <a:r>
              <a:rPr lang="ru-RU" sz="1800" dirty="0" err="1" smtClean="0"/>
              <a:t>Энтин</a:t>
            </a:r>
            <a:r>
              <a:rPr lang="ru-RU" sz="1800" dirty="0" smtClean="0"/>
              <a:t>. Мальчишек и девчонок это вовсе не огорчает, они хотят поскорее вырасти. Зато взрослые часто вспоминают своё детство, особенно в трудные минуты.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Именно </a:t>
            </a:r>
            <a:r>
              <a:rPr lang="ru-RU" sz="1800" dirty="0" smtClean="0"/>
              <a:t>детские воспоминания и помогли Юрию Сергеевичу найти выход из творческого «тупика» и создать одну из самых прекрасных песен «Крылатые качели».</a:t>
            </a:r>
            <a:endParaRPr lang="ru-RU" sz="1800" dirty="0"/>
          </a:p>
        </p:txBody>
      </p:sp>
      <p:pic>
        <p:nvPicPr>
          <p:cNvPr id="4" name="Содержимое 3" descr="я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708920"/>
            <a:ext cx="6408712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я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96752"/>
            <a:ext cx="4089648" cy="4511392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484784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представленных вариантов исполнителей: </a:t>
            </a:r>
          </a:p>
          <a:p>
            <a:r>
              <a:rPr lang="ru-RU" dirty="0" smtClean="0"/>
              <a:t>1)Александр Дудко, </a:t>
            </a:r>
          </a:p>
          <a:p>
            <a:r>
              <a:rPr lang="ru-RU" dirty="0" smtClean="0"/>
              <a:t>2)Большой Детский Хор-солистка Оля Новикова,</a:t>
            </a:r>
          </a:p>
          <a:p>
            <a:r>
              <a:rPr lang="ru-RU" dirty="0" smtClean="0"/>
              <a:t> 3)Группа Ассорти,</a:t>
            </a:r>
          </a:p>
          <a:p>
            <a:r>
              <a:rPr lang="ru-RU" dirty="0" smtClean="0"/>
              <a:t> 4)Песня  из кинофильма «Приключение Электроника»- солистка Елена </a:t>
            </a:r>
            <a:r>
              <a:rPr lang="ru-RU" dirty="0" err="1" smtClean="0"/>
              <a:t>Шуенкова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мне больше всех понравилось выступление на Шоу «Голос - Дети»  Александра Дудко, который спел песню «Крылатые качели» очень звонко, искренне, душевно.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244</TotalTime>
  <Words>493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ПЕСНЯ «Крылатые качели»</vt:lpstr>
      <vt:lpstr>Слайд 2</vt:lpstr>
      <vt:lpstr>Слайд 3</vt:lpstr>
      <vt:lpstr>Слайд 4</vt:lpstr>
      <vt:lpstr>Слайд 5</vt:lpstr>
      <vt:lpstr>Слайд 6</vt:lpstr>
      <vt:lpstr> </vt:lpstr>
      <vt:lpstr>     Детство кончится когда-то, ведь оно не навсегда, написал поэт Юрий Энтин. Мальчишек и девчонок это вовсе не огорчает, они хотят поскорее вырасти. Зато взрослые часто вспоминают своё детство, особенно в трудные минуты.  Именно детские воспоминания и помогли Юрию Сергеевичу найти выход из творческого «тупика» и создать одну из самых прекрасных песен «Крылатые качели».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Крылатые качели .</dc:title>
  <dc:creator>User1</dc:creator>
  <cp:lastModifiedBy>User1</cp:lastModifiedBy>
  <cp:revision>26</cp:revision>
  <dcterms:created xsi:type="dcterms:W3CDTF">2018-01-26T11:28:33Z</dcterms:created>
  <dcterms:modified xsi:type="dcterms:W3CDTF">2018-01-26T16:02:57Z</dcterms:modified>
</cp:coreProperties>
</file>