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7\Desktop\bolshoy_detskiy_khor_-_krylatye_kacheli_(zaycev.net).mp3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500174"/>
            <a:ext cx="7272334" cy="1470025"/>
          </a:xfrm>
        </p:spPr>
        <p:txBody>
          <a:bodyPr/>
          <a:lstStyle/>
          <a:p>
            <a:r>
              <a:rPr lang="ru-RU" i="1" dirty="0" smtClean="0"/>
              <a:t>«Крылатые качели»</a:t>
            </a:r>
            <a:endParaRPr lang="ru-RU" i="1" dirty="0"/>
          </a:p>
        </p:txBody>
      </p:sp>
      <p:pic>
        <p:nvPicPr>
          <p:cNvPr id="4" name="Рисунок 3" descr="3d882880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071810"/>
            <a:ext cx="7215238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8158162" cy="4025921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smtClean="0"/>
              <a:t>«Крылатые качели» — песня композитора Евгения </a:t>
            </a:r>
            <a:r>
              <a:rPr lang="ru-RU" sz="2400" i="1" dirty="0" err="1" smtClean="0"/>
              <a:t>Крылатова</a:t>
            </a:r>
            <a:r>
              <a:rPr lang="ru-RU" sz="2400" i="1" dirty="0" smtClean="0"/>
              <a:t> на слова поэта Юрия </a:t>
            </a:r>
            <a:r>
              <a:rPr lang="ru-RU" sz="2400" i="1" dirty="0" err="1" smtClean="0"/>
              <a:t>Энтина</a:t>
            </a:r>
            <a:r>
              <a:rPr lang="ru-RU" sz="2400" i="1" dirty="0" smtClean="0"/>
              <a:t> из советского телефильма 1979 года «Приключения Электроника». </a:t>
            </a:r>
            <a:endParaRPr lang="ru-RU" sz="2400" i="1" dirty="0"/>
          </a:p>
        </p:txBody>
      </p:sp>
      <p:pic>
        <p:nvPicPr>
          <p:cNvPr id="4" name="Рисунок 3" descr="1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214554"/>
            <a:ext cx="3357618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p6BxAnJ9xU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2143116"/>
            <a:ext cx="4857783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smtClean="0"/>
              <a:t>Когда </a:t>
            </a:r>
            <a:r>
              <a:rPr lang="ru-RU" sz="2400" i="1" dirty="0" err="1" smtClean="0"/>
              <a:t>Бромберг</a:t>
            </a:r>
            <a:r>
              <a:rPr lang="ru-RU" sz="2400" i="1" dirty="0" smtClean="0"/>
              <a:t> попросил </a:t>
            </a:r>
            <a:r>
              <a:rPr lang="ru-RU" sz="2400" i="1" dirty="0" err="1" smtClean="0"/>
              <a:t>Крылатова</a:t>
            </a:r>
            <a:r>
              <a:rPr lang="ru-RU" sz="2400" i="1" dirty="0" smtClean="0"/>
              <a:t> сочинить песни для фильма, тот поначалу отнекивался. </a:t>
            </a:r>
          </a:p>
          <a:p>
            <a:pPr algn="just"/>
            <a:r>
              <a:rPr lang="ru-RU" sz="2400" i="1" dirty="0" smtClean="0"/>
              <a:t>Евгения Павловича слишком смущало слово «Электроник». «Я не электронный композитор» — оправдывался </a:t>
            </a:r>
            <a:r>
              <a:rPr lang="ru-RU" sz="2400" i="1" dirty="0" err="1" smtClean="0"/>
              <a:t>Крылатов</a:t>
            </a:r>
            <a:r>
              <a:rPr lang="ru-RU" sz="2400" i="1" dirty="0" smtClean="0"/>
              <a:t>, на что режиссёр парировал: «Я не требую обязательно электронной музыки. Пишите, что хотите».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i="1" dirty="0" err="1" smtClean="0"/>
              <a:t>Энтин</a:t>
            </a:r>
            <a:r>
              <a:rPr lang="ru-RU" sz="2400" i="1" dirty="0" smtClean="0"/>
              <a:t> на свой текст смотрел достаточно скептически, так как по своей старой традиции, писать лирику не очень любил. «Это не моё», — говорил он </a:t>
            </a:r>
            <a:r>
              <a:rPr lang="ru-RU" sz="2400" i="1" dirty="0" err="1" smtClean="0"/>
              <a:t>Крылатову</a:t>
            </a:r>
            <a:r>
              <a:rPr lang="ru-RU" sz="2400" i="1" dirty="0" smtClean="0"/>
              <a:t>. — «Моё — это «Я с детства был послушным ребёнком золотушным…» («Песенка </a:t>
            </a:r>
            <a:r>
              <a:rPr lang="ru-RU" sz="2400" i="1" dirty="0" err="1" smtClean="0"/>
              <a:t>Ури</a:t>
            </a:r>
            <a:r>
              <a:rPr lang="ru-RU" sz="2400" i="1" dirty="0" smtClean="0"/>
              <a:t>»). Но </a:t>
            </a:r>
            <a:r>
              <a:rPr lang="ru-RU" sz="2400" i="1" dirty="0" err="1" smtClean="0"/>
              <a:t>Крылатов</a:t>
            </a:r>
            <a:r>
              <a:rPr lang="ru-RU" sz="2400" i="1" dirty="0" smtClean="0"/>
              <a:t> убеждал поэта, что тот себя недооценивает.</a:t>
            </a:r>
          </a:p>
          <a:p>
            <a:pPr algn="just"/>
            <a:r>
              <a:rPr lang="ru-RU" sz="2400" i="1" dirty="0" smtClean="0"/>
              <a:t>Сам образ родился у </a:t>
            </a:r>
            <a:r>
              <a:rPr lang="ru-RU" sz="2400" i="1" dirty="0" err="1" smtClean="0"/>
              <a:t>Энтина</a:t>
            </a:r>
            <a:r>
              <a:rPr lang="ru-RU" sz="2400" i="1" dirty="0" smtClean="0"/>
              <a:t> из детских воспоминаний о тайных проникновениях в парк аттракционов — ранней весной, когда он ещё не работал.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2428860" y="5000636"/>
            <a:ext cx="3929090" cy="10001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i="1" dirty="0" smtClean="0"/>
              <a:t>Юрий </a:t>
            </a:r>
            <a:r>
              <a:rPr lang="ru-RU" sz="2400" i="1" dirty="0" err="1" smtClean="0"/>
              <a:t>Энтин</a:t>
            </a:r>
            <a:r>
              <a:rPr lang="ru-RU" sz="2400" i="1" dirty="0" smtClean="0"/>
              <a:t> и </a:t>
            </a:r>
          </a:p>
          <a:p>
            <a:pPr algn="just">
              <a:buNone/>
            </a:pPr>
            <a:r>
              <a:rPr lang="ru-RU" sz="2400" i="1" dirty="0" smtClean="0"/>
              <a:t>Евгений </a:t>
            </a:r>
            <a:r>
              <a:rPr lang="ru-RU" sz="2400" i="1" dirty="0" err="1" smtClean="0"/>
              <a:t>Крылатов</a:t>
            </a:r>
            <a:endParaRPr lang="ru-RU" sz="2400" i="1" dirty="0"/>
          </a:p>
        </p:txBody>
      </p:sp>
      <p:pic>
        <p:nvPicPr>
          <p:cNvPr id="8" name="Рисунок 7" descr="krilatov_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714356"/>
            <a:ext cx="3857652" cy="407196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«Музыкальные краски»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/>
              <a:t>Темп - </a:t>
            </a:r>
            <a:r>
              <a:rPr lang="ru-RU" sz="2400" i="1" dirty="0" err="1" smtClean="0"/>
              <a:t>allegretto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moderato</a:t>
            </a:r>
            <a:r>
              <a:rPr lang="ru-RU" sz="2400" i="1" dirty="0" smtClean="0"/>
              <a:t> (умеренно оживлённый), лад - фа мажор, динамика... </a:t>
            </a:r>
          </a:p>
          <a:p>
            <a:r>
              <a:rPr lang="ru-RU" sz="2400" i="1" dirty="0" smtClean="0"/>
              <a:t>В основном </a:t>
            </a:r>
            <a:r>
              <a:rPr lang="ru-RU" sz="2400" i="1" dirty="0" err="1" smtClean="0"/>
              <a:t>мецефорто</a:t>
            </a:r>
            <a:r>
              <a:rPr lang="ru-RU" sz="2400" i="1" dirty="0" smtClean="0"/>
              <a:t>. </a:t>
            </a:r>
          </a:p>
          <a:p>
            <a:r>
              <a:rPr lang="ru-RU" sz="2400" i="1" dirty="0" smtClean="0"/>
              <a:t>Характер : лирический, оживлённый, задумчивый (в какой-то степени)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smtClean="0"/>
              <a:t>Мне очень понравилась музыка «Крылатые качели». Из всех представленных вариантов </a:t>
            </a:r>
            <a:r>
              <a:rPr lang="ru-RU" sz="2400" i="1" dirty="0" smtClean="0"/>
              <a:t>музыки , мне </a:t>
            </a:r>
            <a:r>
              <a:rPr lang="ru-RU" sz="2400" i="1" dirty="0" smtClean="0"/>
              <a:t>понравилось как исполняет Большой Детский Хор.</a:t>
            </a:r>
            <a:endParaRPr lang="ru-RU" sz="2400" i="1" dirty="0"/>
          </a:p>
        </p:txBody>
      </p:sp>
      <p:pic>
        <p:nvPicPr>
          <p:cNvPr id="13314" name="Picture 2" descr="http://pimg.mycdn.me/getImage?disableStub=true&amp;type=VIDEO_S_720&amp;url=http%3A%2F%2Fvdp.mycdn.me%2FgetImage%3Fid%3D91473971901%26idx%3D0%26thumbType%3D32%26f%3D1&amp;signatureToken=xc_6f4QgD0PEQSApyB_2x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14620"/>
            <a:ext cx="6858000" cy="3857625"/>
          </a:xfrm>
          <a:prstGeom prst="rect">
            <a:avLst/>
          </a:prstGeom>
          <a:noFill/>
        </p:spPr>
      </p:pic>
      <p:pic>
        <p:nvPicPr>
          <p:cNvPr id="6" name="bolshoy_detskiy_khor_-_krylatye_kacheli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286248" y="221455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28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5008" y="3500438"/>
            <a:ext cx="3214710" cy="3143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/>
              <a:t>Работу выполнил:</a:t>
            </a:r>
          </a:p>
          <a:p>
            <a:pPr algn="just">
              <a:buNone/>
            </a:pPr>
            <a:r>
              <a:rPr lang="ru-RU" sz="1800" dirty="0" smtClean="0"/>
              <a:t>Мухтаров Айдар</a:t>
            </a:r>
          </a:p>
          <a:p>
            <a:pPr algn="just">
              <a:buNone/>
            </a:pPr>
            <a:r>
              <a:rPr lang="ru-RU" sz="1800" dirty="0" smtClean="0"/>
              <a:t>Ученик 2 класса </a:t>
            </a:r>
          </a:p>
          <a:p>
            <a:pPr algn="just">
              <a:buNone/>
            </a:pPr>
            <a:r>
              <a:rPr lang="ru-RU" sz="1800" dirty="0" smtClean="0"/>
              <a:t>МБОУ СОШ №7</a:t>
            </a:r>
          </a:p>
          <a:p>
            <a:pPr algn="just">
              <a:buNone/>
            </a:pPr>
            <a:r>
              <a:rPr lang="ru-RU" sz="1800" dirty="0" smtClean="0"/>
              <a:t> г. Туймазы </a:t>
            </a:r>
          </a:p>
          <a:p>
            <a:pPr algn="just">
              <a:buNone/>
            </a:pPr>
            <a:r>
              <a:rPr lang="ru-RU" sz="1800" dirty="0" smtClean="0"/>
              <a:t>Республики Башкортостан</a:t>
            </a:r>
          </a:p>
          <a:p>
            <a:pPr algn="just">
              <a:buNone/>
            </a:pPr>
            <a:r>
              <a:rPr lang="ru-RU" sz="1800" dirty="0" smtClean="0"/>
              <a:t>Руководитель:</a:t>
            </a:r>
          </a:p>
          <a:p>
            <a:pPr algn="just">
              <a:buNone/>
            </a:pPr>
            <a:r>
              <a:rPr lang="ru-RU" sz="1800" dirty="0" smtClean="0"/>
              <a:t>Челпанова О.М.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87</TotalTime>
  <Words>252</Words>
  <PresentationFormat>Экран (4:3)</PresentationFormat>
  <Paragraphs>23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«Крылатые качели»</vt:lpstr>
      <vt:lpstr>Слайд 2</vt:lpstr>
      <vt:lpstr>История создания музыкального произведения</vt:lpstr>
      <vt:lpstr>История создания музыкального произведения</vt:lpstr>
      <vt:lpstr>Слайд 5</vt:lpstr>
      <vt:lpstr>«Музыкальные краски»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7</dc:creator>
  <cp:lastModifiedBy>7</cp:lastModifiedBy>
  <cp:revision>13</cp:revision>
  <dcterms:created xsi:type="dcterms:W3CDTF">2018-01-23T14:45:29Z</dcterms:created>
  <dcterms:modified xsi:type="dcterms:W3CDTF">2018-01-26T09:27:30Z</dcterms:modified>
</cp:coreProperties>
</file>