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C807D9-6807-44E6-8870-4C683AAE22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63290F-83EB-478C-B7E2-DA81CD4DD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807D9-6807-44E6-8870-4C683AAE22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3290F-83EB-478C-B7E2-DA81CD4DD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807D9-6807-44E6-8870-4C683AAE22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3290F-83EB-478C-B7E2-DA81CD4DD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807D9-6807-44E6-8870-4C683AAE22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3290F-83EB-478C-B7E2-DA81CD4DD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807D9-6807-44E6-8870-4C683AAE22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3290F-83EB-478C-B7E2-DA81CD4DD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807D9-6807-44E6-8870-4C683AAE22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3290F-83EB-478C-B7E2-DA81CD4DD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807D9-6807-44E6-8870-4C683AAE22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3290F-83EB-478C-B7E2-DA81CD4DD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807D9-6807-44E6-8870-4C683AAE22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3290F-83EB-478C-B7E2-DA81CD4DD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C807D9-6807-44E6-8870-4C683AAE22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3290F-83EB-478C-B7E2-DA81CD4DD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C807D9-6807-44E6-8870-4C683AAE22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3290F-83EB-478C-B7E2-DA81CD4DD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C807D9-6807-44E6-8870-4C683AAE22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63290F-83EB-478C-B7E2-DA81CD4DD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C807D9-6807-44E6-8870-4C683AAE223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63290F-83EB-478C-B7E2-DA81CD4DD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19256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Работа обучающейся 3 «В» класса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МБОУСОШ №1 с.Верхние Татышлы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Татышлинский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 РБ </a:t>
            </a:r>
          </a:p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Ахметьяновой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Амины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Ильнуровны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i="1" dirty="0" smtClean="0"/>
              <a:t>«Крылатые качели»</a:t>
            </a:r>
            <a:endParaRPr lang="ru-RU" i="1" dirty="0"/>
          </a:p>
        </p:txBody>
      </p:sp>
      <p:pic>
        <p:nvPicPr>
          <p:cNvPr id="26626" name="Picture 2" descr="https://static4.depositphotos.com/1000792/303/v/450/depositphotos_3031730-stock-illustration-the-lovely-girl-on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16832"/>
            <a:ext cx="4536504" cy="4464496"/>
          </a:xfrm>
          <a:prstGeom prst="rect">
            <a:avLst/>
          </a:prstGeom>
          <a:noFill/>
        </p:spPr>
      </p:pic>
      <p:pic>
        <p:nvPicPr>
          <p:cNvPr id="26628" name="Picture 4" descr="http://www.stihi.ru/pics/2017/03/11/2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3264297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soyuz.ru/public/uploads/files/6/6962367/201702221734356af3d92e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715125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Долгое время Евгений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Крылатов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был известен в кругах профессиональных, а в народе имя стало известно после того, как в фильме «Приключения Электроника» прозвучала песня «Крылатые качели». Первоначально песня, слова которой написал Юрий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Энтин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называлась «Качели». Слова «крылатые» в названии не было. Но когда он стал сочинять музыку, ему не хватило слов в припеве.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Энтину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пришлось дописывать. В результате и появилось «Крылатые качели летят, летят, летят».  И именно эта строчка оказалась такой  популярной.  А потом от зрителей  ему стали приходить письма, в которых они называли понравившуюся песню именно так.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И когда услышал ее режиссер фильма, был очень огорчен. Сказал, что песня занудливая, что он представлял себе другую. Евгений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Крылатов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конечно, очень расстроился и, как человек доверчивый, подумал, что он прав. Предложил ему переписать все заново. А режиссер  сказал: «Да у меня нет возможности! Я улетаю в Одессу снимать». Месяца четыре они не общались — он чувствовал свою вину, словно преступник, который «угробил» картину. Это ведь была главная песня в ней! На душе было очень тоскливо от того, что он подвел товарища. На самом же деле песня добавила фильму популярности. Так бывает. Потом  режиссер признал, что был неправ. Ведь эту песню и сейчас знают. Мы тоже очень любим исполнять ее на концертах. Я благодарна  авторам за красивую песенку.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История создания песни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699512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Песне из кинофильма " "Крылатые качели" в этом году исполнилось 39 лет. "Летят, летят, летят" года, а песня не стареет, только набирает популярность. Она звонкая, чистая, крылатая, так и кажется, что появятся сейчас крылья и у качелей и они улетят вместе с исполнителями.  Очень, очень, очень трогательная детская песня. Прекрасное исполнение, отличные слова, запоминающаяся мелодия. Песня на все времена. Ее приятно слушать, приятно подпевать. …Позабыто все на свете, сердце замерло в груди. Только небо, только ветер, только радость впереди. Оптимистично... И это мне нравится. Буду всегда петь.  Волшебная музыка звуков с искренними наполняющими душу добротой словами. И радостно, полный позитив, и на душе хорошо, и хочется кружиться и петь и танцевать - напевая эту песенку. Песня "Крылатые качели" не только очень мелодичная, но еще и прекрасные стихи. На редкость большая удача композитора Евгения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Крылатова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написать такую песню. Да и фамилия не случайная тоже с крыльями связана. Вот и появилась такая "крылатая песня". Она завораживает меня светлым чувством.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Я могу сказать о том, что песня "Крылатые качели " - это классика советского эстрадного жанра в музыке.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Музыкальные краски песни «Крылатые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                    качели».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img0.liveinternet.ru/images/attach/c/5/85/187/85187370_3d977e7c3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564904"/>
            <a:ext cx="1584176" cy="250889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Мне приятно было слушать все варианты исполнения песен: и группы Ассорти, и Александра Дудко, и фрагмента кинофильма, и Большого детского хора, где солистка Оля Новикова. Но больше всего понравилась песня в исполнении детского хора, потому что и я являюсь членом  большого детского хора «Колокольчики» и мне всегда интересны песни в хоровом исполнении.  В хоре голоса сочетаются с другими голосами (гармонически, ритмически, динамически). Голоса в этом хоре создают красивый колорит, вокальный «оркестр».  Мне  нравится  их цепное дыхание, манера подачи литературного текста.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хоре детей - внимание, наблюдательность, дисциплинированность. Совместное исполнение песен, эстетическое переживание ее содержания, образа, сплачивает детей  в единый творческий коллектив.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Мое отношение к прослушанной музыке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s://otvet.imgsmail.ru/download/79bb984a250db119f419d9cc2a329382_i-3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869160"/>
            <a:ext cx="3528392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Windows\Documents\На память 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9"/>
            <a:ext cx="4464496" cy="3528392"/>
          </a:xfrm>
          <a:prstGeom prst="rect">
            <a:avLst/>
          </a:prstGeom>
          <a:noFill/>
        </p:spPr>
      </p:pic>
      <p:pic>
        <p:nvPicPr>
          <p:cNvPr id="46083" name="Picture 3" descr="C:\Users\Windows\Documents\Карточкалар\9 Мая 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356992"/>
            <a:ext cx="5472608" cy="3312368"/>
          </a:xfrm>
          <a:prstGeom prst="rect">
            <a:avLst/>
          </a:prstGeom>
          <a:noFill/>
        </p:spPr>
      </p:pic>
      <p:pic>
        <p:nvPicPr>
          <p:cNvPr id="46084" name="Picture 4" descr="C:\Users\Windows\Documents\Карточкалар\9 Мая 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4104456" cy="2952328"/>
          </a:xfrm>
          <a:prstGeom prst="rect">
            <a:avLst/>
          </a:prstGeom>
          <a:noFill/>
        </p:spPr>
      </p:pic>
      <p:pic>
        <p:nvPicPr>
          <p:cNvPr id="46085" name="Picture 5" descr="C:\Users\Windows\Documents\Карточкалар\Матрешки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3096344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Windows\Documents\Карточкалар\День пионерии д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96944" cy="500253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Желаю больших успехов!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C:\Users\Windows\Documents\Карточкалар\Амина Ахм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480720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</TotalTime>
  <Words>353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         «Крылатые качели»</vt:lpstr>
      <vt:lpstr>Слайд 2</vt:lpstr>
      <vt:lpstr>         История создания песни </vt:lpstr>
      <vt:lpstr>Музыкальные краски песни «Крылатые                               качели».</vt:lpstr>
      <vt:lpstr>   Мое отношение к прослушанной музыке </vt:lpstr>
      <vt:lpstr>Слайд 6</vt:lpstr>
      <vt:lpstr>        Спасибо за внимание!</vt:lpstr>
      <vt:lpstr>         Желаю больших успехов!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Windows</cp:lastModifiedBy>
  <cp:revision>16</cp:revision>
  <dcterms:created xsi:type="dcterms:W3CDTF">2018-01-21T16:22:05Z</dcterms:created>
  <dcterms:modified xsi:type="dcterms:W3CDTF">2018-01-24T17:27:32Z</dcterms:modified>
</cp:coreProperties>
</file>