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73" r:id="rId5"/>
    <p:sldId id="278" r:id="rId6"/>
    <p:sldId id="279" r:id="rId7"/>
    <p:sldId id="276" r:id="rId8"/>
    <p:sldId id="277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15000" y="5181600"/>
            <a:ext cx="3124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3 класса,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г.Туймазы – «ООШ№9 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Тимергалиев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Арслан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Рузилевич</a:t>
            </a:r>
            <a:endParaRPr kumimoji="0" lang="ru-RU" b="1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1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9000"/>
            <a:ext cx="3962400" cy="2819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4343400" y="3581400"/>
            <a:ext cx="31242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Композитор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Евгений </a:t>
            </a:r>
            <a:r>
              <a:rPr kumimoji="0" lang="ru-RU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Крылатов</a:t>
            </a: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1053385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«Впервые 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3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Композитор Евгений Павлович </a:t>
            </a:r>
            <a:r>
              <a:rPr lang="ru-RU" sz="3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427149" y="87791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Всплывшее в памяти из детства, тайное проникновение ранней весной на территорию парка с аттракционами послужило </a:t>
            </a:r>
            <a:r>
              <a:rPr lang="ru-RU" sz="3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3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«подсказкой» темы этого песенного текста. И уже долгие годы переливающиеся куплеты и взмывающий припев «Качелей» популярны и любимы и детьми и взрослыми.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55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мелодии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ладом (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мажорная музыка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Мажорная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также тембром.</a:t>
            </a:r>
          </a:p>
        </p:txBody>
      </p:sp>
    </p:spTree>
    <p:extLst>
      <p:ext uri="{BB962C8B-B14F-4D97-AF65-F5344CB8AC3E}">
        <p14:creationId xmlns="" xmlns:p14="http://schemas.microsoft.com/office/powerpoint/2010/main" val="2634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этой песни умело используется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сочетание радостного и грустного в характере сочинения.</a:t>
            </a:r>
          </a:p>
        </p:txBody>
      </p:sp>
      <p:pic>
        <p:nvPicPr>
          <p:cNvPr id="17410" name="Picture 2" descr="Картинки по запросу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819400"/>
            <a:ext cx="2857500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935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92513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 песни не быстрый, размер4, написана в куплетной форме. Запев звучит в тональности d-</a:t>
            </a:r>
            <a:r>
              <a:rPr lang="ru-RU" sz="3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moll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а припев в D-</a:t>
            </a:r>
            <a:r>
              <a:rPr lang="ru-RU" sz="3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17174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Каждое из прослушанных мною песен «Крылатые качели» из художественного фильма «Приключения электроника» по своему хороши. Прошло больше тридцати лет, а песня «Крылатые качели» до сих пор исполняется нами детьми. Это песня нашла отклик в детских сердцах.</a:t>
            </a:r>
            <a:endParaRPr lang="ru-RU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1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моему мнению, «Крылатые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5958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63696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428</TotalTime>
  <Words>305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«Крылатые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20</cp:revision>
  <dcterms:created xsi:type="dcterms:W3CDTF">2017-02-24T16:36:28Z</dcterms:created>
  <dcterms:modified xsi:type="dcterms:W3CDTF">2018-01-26T08:15:34Z</dcterms:modified>
</cp:coreProperties>
</file>