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705EE-BAB7-46B5-A3F2-65B7E753886B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CEDBF-14E9-4B0A-AC6A-3B3259ED1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C50766-904F-4FC0-893B-043B4F1705FE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72B92D-2A27-4761-B001-56C103B459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aoke-krylatye-kache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143000"/>
            <a:ext cx="5715000" cy="4572000"/>
          </a:xfrm>
          <a:prstGeom prst="rect">
            <a:avLst/>
          </a:prstGeom>
        </p:spPr>
      </p:pic>
    </p:spTree>
  </p:cSld>
  <p:clrMapOvr>
    <a:masterClrMapping/>
  </p:clrMapOvr>
  <p:transition advTm="196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Крылатые</a:t>
            </a:r>
            <a:r>
              <a:rPr lang="en-US" dirty="0" smtClean="0"/>
              <a:t> </a:t>
            </a:r>
            <a:r>
              <a:rPr lang="en-US" dirty="0" err="1" smtClean="0"/>
              <a:t>качели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Песня</a:t>
            </a:r>
            <a:r>
              <a:rPr lang="en-US" dirty="0" smtClean="0"/>
              <a:t> </a:t>
            </a:r>
            <a:r>
              <a:rPr lang="en-US" dirty="0" err="1" smtClean="0"/>
              <a:t>Крылатые</a:t>
            </a:r>
            <a:r>
              <a:rPr lang="en-US" dirty="0" smtClean="0"/>
              <a:t> </a:t>
            </a:r>
            <a:r>
              <a:rPr lang="en-US" dirty="0" err="1" smtClean="0"/>
              <a:t>качели</a:t>
            </a:r>
            <a:r>
              <a:rPr lang="en-US" dirty="0" smtClean="0"/>
              <a:t> </a:t>
            </a:r>
            <a:r>
              <a:rPr lang="en-US" dirty="0" err="1" smtClean="0"/>
              <a:t>была</a:t>
            </a:r>
            <a:r>
              <a:rPr lang="en-US" dirty="0" smtClean="0"/>
              <a:t> </a:t>
            </a:r>
            <a:r>
              <a:rPr lang="en-US" dirty="0" err="1" smtClean="0"/>
              <a:t>написана</a:t>
            </a:r>
            <a:r>
              <a:rPr lang="en-US" dirty="0" smtClean="0"/>
              <a:t> </a:t>
            </a:r>
            <a:r>
              <a:rPr lang="en-US" dirty="0" err="1" smtClean="0"/>
              <a:t>композитором</a:t>
            </a:r>
            <a:r>
              <a:rPr lang="en-US" dirty="0" smtClean="0"/>
              <a:t> </a:t>
            </a:r>
            <a:r>
              <a:rPr lang="en-US" dirty="0" err="1" smtClean="0"/>
              <a:t>Евгением</a:t>
            </a:r>
            <a:r>
              <a:rPr lang="en-US" dirty="0" smtClean="0"/>
              <a:t> </a:t>
            </a:r>
            <a:r>
              <a:rPr lang="en-US" dirty="0" err="1" smtClean="0"/>
              <a:t>Крылатовым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слова</a:t>
            </a:r>
            <a:r>
              <a:rPr lang="en-US" dirty="0" smtClean="0"/>
              <a:t> </a:t>
            </a:r>
            <a:r>
              <a:rPr lang="en-US" dirty="0" err="1" smtClean="0"/>
              <a:t>Юрия</a:t>
            </a:r>
            <a:r>
              <a:rPr lang="en-US" dirty="0" smtClean="0"/>
              <a:t> </a:t>
            </a:r>
            <a:r>
              <a:rPr lang="en-US" dirty="0" err="1" smtClean="0"/>
              <a:t>Энтина</a:t>
            </a:r>
            <a:r>
              <a:rPr lang="en-US" dirty="0" smtClean="0"/>
              <a:t> в 1979 к </a:t>
            </a:r>
            <a:r>
              <a:rPr lang="en-US" dirty="0" err="1" smtClean="0"/>
              <a:t>телефильму</a:t>
            </a:r>
            <a:r>
              <a:rPr lang="en-US" dirty="0" smtClean="0"/>
              <a:t> </a:t>
            </a:r>
            <a:r>
              <a:rPr lang="en-US" dirty="0" err="1" smtClean="0"/>
              <a:t>Приключения</a:t>
            </a:r>
            <a:r>
              <a:rPr lang="en-US" dirty="0" smtClean="0"/>
              <a:t> </a:t>
            </a:r>
            <a:r>
              <a:rPr lang="en-US" dirty="0" err="1" smtClean="0"/>
              <a:t>Электроника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/>
              <a:t>У поэта Юрия </a:t>
            </a:r>
            <a:r>
              <a:rPr lang="ru-RU" dirty="0" err="1"/>
              <a:t>Энтина</a:t>
            </a:r>
            <a:r>
              <a:rPr lang="ru-RU" dirty="0"/>
              <a:t>, с которым </a:t>
            </a:r>
            <a:r>
              <a:rPr lang="en-US" dirty="0" err="1" smtClean="0"/>
              <a:t>Е.Крылатов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дружил и с которым больше всего </a:t>
            </a:r>
            <a:r>
              <a:rPr lang="ru-RU" dirty="0" smtClean="0"/>
              <a:t>работал,</a:t>
            </a:r>
            <a:r>
              <a:rPr lang="en-US" dirty="0" err="1" smtClean="0"/>
              <a:t>он</a:t>
            </a:r>
            <a:r>
              <a:rPr lang="en-US" dirty="0"/>
              <a:t> </a:t>
            </a:r>
            <a:r>
              <a:rPr lang="ru-RU" dirty="0" smtClean="0"/>
              <a:t>однажды </a:t>
            </a:r>
            <a:r>
              <a:rPr lang="ru-RU" dirty="0"/>
              <a:t>нашёл это стихотворение на рабочем столе. Прочитав, заинтересовался. </a:t>
            </a:r>
            <a:r>
              <a:rPr lang="ru-RU" dirty="0" err="1"/>
              <a:t>Энтин</a:t>
            </a:r>
            <a:r>
              <a:rPr lang="ru-RU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/>
              <a:t>Крылатову</a:t>
            </a:r>
            <a:r>
              <a:rPr lang="ru-RU" dirty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/>
              <a:t>Крылатов</a:t>
            </a:r>
            <a:r>
              <a:rPr lang="ru-RU" dirty="0"/>
              <a:t> говорил </a:t>
            </a:r>
            <a:r>
              <a:rPr lang="ru-RU" dirty="0" err="1"/>
              <a:t>Энтину</a:t>
            </a:r>
            <a:r>
              <a:rPr lang="ru-RU" dirty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dirty="0" smtClean="0"/>
              <a:t>час.</a:t>
            </a:r>
            <a:endParaRPr lang="ru-RU" dirty="0"/>
          </a:p>
        </p:txBody>
      </p:sp>
    </p:spTree>
  </p:cSld>
  <p:clrMapOvr>
    <a:masterClrMapping/>
  </p:clrMapOvr>
  <p:transition advTm="2502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дзаголовок 11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Темп - </a:t>
            </a:r>
            <a:r>
              <a:rPr lang="ru-RU" dirty="0" smtClean="0"/>
              <a:t> </a:t>
            </a:r>
            <a:r>
              <a:rPr lang="ru-RU" dirty="0"/>
              <a:t>(умеренно оживлённый), лад - фа мажор, динамика... В основном </a:t>
            </a:r>
            <a:r>
              <a:rPr lang="ru-RU" dirty="0" err="1"/>
              <a:t>мецефорто</a:t>
            </a:r>
            <a:r>
              <a:rPr lang="ru-RU" dirty="0"/>
              <a:t>. Характер : лирический, оживлённый, задумчивый 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9263" y="285728"/>
            <a:ext cx="570547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5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dirty="0"/>
              <a:t>Великолепная песня Крылатые качели . Фильм Приключения Электроника я </a:t>
            </a:r>
            <a:r>
              <a:rPr lang="ru-RU" dirty="0" smtClean="0"/>
              <a:t>смотрел</a:t>
            </a:r>
            <a:r>
              <a:rPr lang="en-US" dirty="0" smtClean="0"/>
              <a:t> </a:t>
            </a:r>
            <a:r>
              <a:rPr lang="ru-RU" dirty="0" smtClean="0"/>
              <a:t>не </a:t>
            </a:r>
            <a:r>
              <a:rPr lang="ru-RU" dirty="0"/>
              <a:t>один раз и каждый раз я </a:t>
            </a:r>
            <a:r>
              <a:rPr lang="ru-RU" dirty="0" smtClean="0"/>
              <a:t>слушал</a:t>
            </a:r>
            <a:r>
              <a:rPr lang="en-US" dirty="0" smtClean="0"/>
              <a:t> </a:t>
            </a:r>
            <a:r>
              <a:rPr lang="ru-RU" dirty="0" smtClean="0"/>
              <a:t>песню </a:t>
            </a:r>
            <a:r>
              <a:rPr lang="ru-RU" dirty="0"/>
              <a:t>и </a:t>
            </a:r>
            <a:r>
              <a:rPr lang="ru-RU" dirty="0" smtClean="0"/>
              <a:t>был </a:t>
            </a:r>
            <a:r>
              <a:rPr lang="ru-RU" dirty="0"/>
              <a:t>в восторге от такого исполнения этой чудесной и красивой песни . Крылатые качели так и звучат в моей голове это уникальная песня актуальна и в наши дни . Мне очень нравится фильм и эта песня .</a:t>
            </a:r>
          </a:p>
        </p:txBody>
      </p:sp>
    </p:spTree>
  </p:cSld>
  <p:clrMapOvr>
    <a:masterClrMapping/>
  </p:clrMapOvr>
  <p:transition advTm="1021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ylatye_kacheli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1028700"/>
            <a:ext cx="6305550" cy="4800600"/>
          </a:xfrm>
          <a:prstGeom prst="rect">
            <a:avLst/>
          </a:prstGeom>
        </p:spPr>
      </p:pic>
    </p:spTree>
  </p:cSld>
  <p:clrMapOvr>
    <a:masterClrMapping/>
  </p:clrMapOvr>
  <p:transition advTm="219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247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Крылатые качели 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</cp:revision>
  <dcterms:created xsi:type="dcterms:W3CDTF">2018-01-25T16:29:35Z</dcterms:created>
  <dcterms:modified xsi:type="dcterms:W3CDTF">2018-01-26T07:42:27Z</dcterms:modified>
</cp:coreProperties>
</file>