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3" r:id="rId5"/>
    <p:sldId id="278" r:id="rId6"/>
    <p:sldId id="279" r:id="rId7"/>
    <p:sldId id="276" r:id="rId8"/>
    <p:sldId id="277" r:id="rId9"/>
    <p:sldId id="27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F3A3E-2996-4216-A274-2E52B04F8CC4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F3A3E-2996-4216-A274-2E52B04F8CC4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7C0FA-8640-4640-BDE2-EBEF258850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«Крылатые качели»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Картинки по запросу фильм приключения буратин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Картинки по запросу фильм приключения буратин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5791200" y="5334000"/>
            <a:ext cx="3124200" cy="1219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Выполнил: ученик 3 класса,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МБОУ СОШ№7 г.Туймазы – «ООШ№9 г.Туймазы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»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Никитина Валерия Сергеевна</a:t>
            </a:r>
            <a:endParaRPr lang="en-US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b="1" i="0" u="none" strike="noStrike" kern="1200" cap="none" spc="0" normalizeH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895600"/>
            <a:ext cx="3962400" cy="28194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838200" y="1053385"/>
            <a:ext cx="74676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«Впервые текст песни «Крылатые качели» прозвучал в детском кинофильме «Приключение Электроника», премьерный показ которого состоялся в 1979 году. Автором этих песенных строк является Юрий Сергеевич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Энтин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Композитор Евгений Павлович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Крылатов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ru-RU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427149" y="877910"/>
            <a:ext cx="8229600" cy="1905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35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Всплывшее в памяти из детства, тайное проникновение ранней весной на территорию парка с аттракционами послужило </a:t>
            </a:r>
            <a:r>
              <a:rPr lang="ru-RU" sz="35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Энтину</a:t>
            </a:r>
            <a:r>
              <a:rPr lang="ru-RU" sz="35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«подсказкой» темы этого песенного текста. И уже долгие годы переливающиеся куплеты и взмывающий припев «Качелей» популярны и любимы и детьми и взрослыми.</a:t>
            </a:r>
          </a:p>
          <a:p>
            <a:pPr marL="0" indent="0" algn="just">
              <a:buNone/>
            </a:pPr>
            <a:endParaRPr lang="ru-RU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552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838200" y="914400"/>
            <a:ext cx="74676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23900" y="1066800"/>
            <a:ext cx="7696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Стремительное движение в этой мелодии передается темпом 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мелодии 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ладом (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мажорная музыка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). Мажорная 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музыка воспринимается слушателями, как светлая, ясная, радостная, а минорная - как печальная и мечтательная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А 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также тембром.</a:t>
            </a:r>
          </a:p>
        </p:txBody>
      </p:sp>
    </p:spTree>
    <p:extLst>
      <p:ext uri="{BB962C8B-B14F-4D97-AF65-F5344CB8AC3E}">
        <p14:creationId xmlns:p14="http://schemas.microsoft.com/office/powerpoint/2010/main" xmlns="" val="263409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838200" y="914400"/>
            <a:ext cx="74676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23900" y="1066800"/>
            <a:ext cx="7696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 этой песни умело используется 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сочетание радостного и грустного в характере сочинения.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319356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838200" y="914400"/>
            <a:ext cx="74676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7200" y="925132"/>
            <a:ext cx="8153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Темп песни не быстрый, размер4, написана в куплетной форме. Запев звучит в тональности d-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moll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, а припев в D-</a:t>
            </a:r>
            <a:r>
              <a:rPr lang="ru-RU" sz="32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dur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Средства музыкальной выразительности просты, ярки и образны. Фактура аккомпанемента – гомофонно-гармоническая с волновыми мелодическими фигурациями, что создает в музыке ощущение теплоты и широкой наполненности.</a:t>
            </a:r>
          </a:p>
        </p:txBody>
      </p:sp>
    </p:spTree>
    <p:extLst>
      <p:ext uri="{BB962C8B-B14F-4D97-AF65-F5344CB8AC3E}">
        <p14:creationId xmlns:p14="http://schemas.microsoft.com/office/powerpoint/2010/main" xmlns="" val="171742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838200" y="914400"/>
            <a:ext cx="74676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5800" y="931572"/>
            <a:ext cx="7620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Каждое из прослушанных мною песен «Крылатые качели» из художественного фильма «Приключения электроника» по своему хороши. Прошло больше тридцати лет, а песня «Крылатые качели» до сих пор исполняется нами детьми. Это песня нашла отклик в детских сердцах.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718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838200" y="914400"/>
            <a:ext cx="74676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5800" y="931572"/>
            <a:ext cx="7924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 моему мнению, «Крылатые 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качели» – любимая песня не только у ребят, но и у слушателей любого возраста. Она волнует сердца людей своей певучей мелодией, тематическим материалом, яркостью и эффектным фортепианным изложением партии сопровождения.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359586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609600" y="2636966"/>
            <a:ext cx="8077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kumimoji="0" lang="ru-RU" sz="6000" b="1" i="0" u="none" strike="noStrike" normalizeH="0" baseline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302</Words>
  <Application>Microsoft Office PowerPoint</Application>
  <PresentationFormat>Экран (4:3)</PresentationFormat>
  <Paragraphs>12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«Крылатые качели»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«Приключения Буратино»</dc:title>
  <dc:creator>User</dc:creator>
  <cp:lastModifiedBy>User</cp:lastModifiedBy>
  <cp:revision>19</cp:revision>
  <dcterms:created xsi:type="dcterms:W3CDTF">2017-02-24T16:36:28Z</dcterms:created>
  <dcterms:modified xsi:type="dcterms:W3CDTF">2018-01-26T08:00:36Z</dcterms:modified>
</cp:coreProperties>
</file>