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8" r:id="rId6"/>
    <p:sldId id="279" r:id="rId7"/>
    <p:sldId id="276" r:id="rId8"/>
    <p:sldId id="277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«Крылатые качели»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91200" y="5334000"/>
            <a:ext cx="31242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Выполнил: ученик 3 класса,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МБОУ СОШ№7 г.Туймазы – «ООШ№9 г.Туймазы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Никитина Валерия Сергеевна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1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95600"/>
            <a:ext cx="3962400" cy="2819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1053385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«Впервые текст песни «Крылатые качели» прозвучал в детском кинофильме «Приключение Электроника», премьерный показ которого состоялся в 1979 году. Автором этих песенных строк является Юрий Сергеевич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Композитор Евгений Павлович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27149" y="87791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Всплывшее в памяти из детства, тайное проникновение ранней весной на территорию парка с аттракционами послужило </a:t>
            </a:r>
            <a:r>
              <a:rPr lang="ru-RU" sz="35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Энтину</a:t>
            </a:r>
            <a:r>
              <a:rPr lang="ru-RU" sz="3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«подсказкой» темы этого песенного текста. И уже долгие годы переливающиеся куплеты и взмывающий припев «Качелей» популярны и любимы и детьми и взрослыми.</a:t>
            </a: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552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900" y="10668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Стремительное движение в этой мелодии передается темпом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мелодии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ладом (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мажорная музыка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). Мажорная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музыка воспринимается слушателями, как светлая, ясная, радостная, а минорная - как печальная и мечтательная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также тембром.</a:t>
            </a:r>
          </a:p>
        </p:txBody>
      </p:sp>
    </p:spTree>
    <p:extLst>
      <p:ext uri="{BB962C8B-B14F-4D97-AF65-F5344CB8AC3E}">
        <p14:creationId xmlns:p14="http://schemas.microsoft.com/office/powerpoint/2010/main" xmlns="" val="26340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900" y="10668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этой песни умело используется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сочетание радостного и грустного в характере сочинения.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1935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925132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Темп песни не быстрый, размер4, написана в куплетной форме. Запев звучит в тональности d-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moll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а припев в D-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dur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Средства музыкальной выразительности просты, ярки и образны. Фактура аккомпанемента – гомофонно-гармоническая с волновыми мелодическими фигурациями, что создает в музыке ощущение теплоты и широкой наполненности.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7174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931572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Каждое из прослушанных мною песен «Крылатые качели» из художественного фильма «Приключения электроника» по своему хороши. Прошло больше тридцати лет, а песня «Крылатые качели» до сих пор исполняется нами детьми. Это песня нашла отклик в детских сердцах.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1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931572"/>
            <a:ext cx="7924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 моему мнению, «Крылатые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качели» – любимая песня не только у ребят, но и у слушателей любого возраста. Она волнует сердца людей своей певучей мелодией, тематическим материалом, яркостью и эффектным фортепианным изложением партии сопровождения.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5958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2636966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ru-RU" sz="6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302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«Крылатые качели»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User</dc:creator>
  <cp:lastModifiedBy>User</cp:lastModifiedBy>
  <cp:revision>19</cp:revision>
  <dcterms:created xsi:type="dcterms:W3CDTF">2017-02-24T16:36:28Z</dcterms:created>
  <dcterms:modified xsi:type="dcterms:W3CDTF">2018-01-26T08:00:36Z</dcterms:modified>
</cp:coreProperties>
</file>