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D3E695-9306-44A5-8FDD-7C0DF343D24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D31CA8-157F-4AF3-8C2C-5435E5AE0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571480"/>
            <a:ext cx="6172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«Дистанционная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Акмуллинская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олимпиада по музыке»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3071810"/>
            <a:ext cx="6172200" cy="33549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« Крылатые качели»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Выполнила </a:t>
            </a:r>
            <a:r>
              <a:rPr lang="ru-RU" dirty="0" err="1"/>
              <a:t>Валеева</a:t>
            </a:r>
            <a:r>
              <a:rPr lang="ru-RU" dirty="0"/>
              <a:t> Елизавета 4Б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История создания музыкального произведения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423_evgenij_krilatov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1500174"/>
            <a:ext cx="3655219" cy="4873625"/>
          </a:xfrm>
        </p:spPr>
      </p:pic>
      <p:sp>
        <p:nvSpPr>
          <p:cNvPr id="5" name="Прямоугольник 4"/>
          <p:cNvSpPr/>
          <p:nvPr/>
        </p:nvSpPr>
        <p:spPr>
          <a:xfrm>
            <a:off x="4000496" y="1500174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Прекрасную, волнующую песню "Крылатые качели", написал известный композитор Евгений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создал много всего хорошего: симфоническую, эстрадную музыку, музыку для драматического театра, радио и телевидения.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Песня была написана, конечно же к фильму «Приключения Электроника», хороший добрый фильм.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«Крылатые качели» — философская, ностальгическая песня о детстве».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Какие же мы можем услышать «музыкальные краски».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835197764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1428736"/>
            <a:ext cx="3838588" cy="3643338"/>
          </a:xfrm>
        </p:spPr>
      </p:pic>
      <p:sp>
        <p:nvSpPr>
          <p:cNvPr id="4" name="Прямоугольник 3"/>
          <p:cNvSpPr/>
          <p:nvPr/>
        </p:nvSpPr>
        <p:spPr>
          <a:xfrm>
            <a:off x="4286248" y="1428736"/>
            <a:ext cx="44291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Песня « Крылатые качели» очень мелодичная. Мелодия состоит из множества звуков.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же мы можем услышать музыкальные краски в этой песни.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Стремительное движение в этой мелодии передается темпом самой мелодии и ладом. Она очень светлая, ясная и радостная , а так же печальная и мечтательная.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Эту песню можно сыграть на пианино, фортепиано.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Мое отношение к песни «Крылатые качели».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depositphotos_6377931-stock-illustration-boy-on-the-swing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714876" y="928670"/>
            <a:ext cx="4036078" cy="3500462"/>
          </a:xfrm>
        </p:spPr>
      </p:pic>
      <p:sp>
        <p:nvSpPr>
          <p:cNvPr id="5" name="Прямоугольник 4"/>
          <p:cNvSpPr/>
          <p:nvPr/>
        </p:nvSpPr>
        <p:spPr>
          <a:xfrm>
            <a:off x="571472" y="171448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Больше всего мне понравилась песня из фильма «Приключения Электроника».Ее приятно слушать.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Волшебная музыка звуков с искренними наполняющими душу добрыми словами.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Радостно, полный позитив, и на душе хорошо, и хочется кружиться и петь и танцевать - напевая эту песенку.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считаю что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песня «Крылатые качели»- это классика советского эстрадного жанра в музыке.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4492211</TotalTime>
  <Words>225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«Дистанционная Акмуллинская олимпиада по музыке»</vt:lpstr>
      <vt:lpstr>История создания музыкального произведения</vt:lpstr>
      <vt:lpstr>Какие же мы можем услышать «музыкальные краски».</vt:lpstr>
      <vt:lpstr>Мое отношение к песни «Крылатые качели».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«Дистанционная Акмуллинская олимпиада по музыке»</dc:title>
  <dc:creator>Руслан</dc:creator>
  <cp:lastModifiedBy>Руслан</cp:lastModifiedBy>
  <cp:revision>12</cp:revision>
  <dcterms:created xsi:type="dcterms:W3CDTF">2009-07-07T19:06:43Z</dcterms:created>
  <dcterms:modified xsi:type="dcterms:W3CDTF">2018-01-26T03:14:08Z</dcterms:modified>
</cp:coreProperties>
</file>