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https://ru.wikipedia.org/wiki/%D0%9A%D1%80%D1%8B%D0%BB%D0%B0%D1%82%D0%BE%D0%B2,_%D0%95%D0%B2%D0%B3%D0%B5%D0%BD%D0%B8%D0%B9_%D0%9F%D0%B0%D0%B2%D0%BB%D0%BE%D0%B2%D0%B8%D1%87" TargetMode="External"/><Relationship Id="rId7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s://ru.wikipedia.org/wiki/%D0%9F%D1%80%D0%B8%D0%BA%D0%BB%D1%8E%D1%87%D0%B5%D0%BD%D0%B8%D1%8F_%D0%AD%D0%BB%D0%B5%D0%BA%D1%82%D1%80%D0%BE%D0%BD%D0%B8%D0%BA%D0%B0" TargetMode="External"/><Relationship Id="rId4" Type="http://schemas.openxmlformats.org/officeDocument/2006/relationships/hyperlink" Target="https://ru.wikipedia.org/wiki/%D0%AD%D0%BD%D1%82%D0%B8%D0%BD,_%D0%AE%D1%80%D0%B8%D0%B9_%D0%A1%D0%B5%D1%80%D0%B3%D0%B5%D0%B5%D0%B2%D0%B8%D1%87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karaoke-krylatye-kachel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332656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Музыка </a:t>
            </a:r>
            <a:r>
              <a:rPr lang="ru-RU" sz="2800" dirty="0" err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Е.Крылатов</a:t>
            </a:r>
            <a: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слова </a:t>
            </a:r>
            <a:r>
              <a:rPr lang="ru-RU" sz="2800" dirty="0" err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Ю.Энтин</a:t>
            </a:r>
            <a:endParaRPr lang="ru-RU" sz="28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1\Desktop\147411323111335991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984175"/>
            <a:ext cx="2347156" cy="1865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1\Desktop\1167ade18b548babd38c86a468a702a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5" y="984175"/>
            <a:ext cx="1512168" cy="20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0830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wallpaper2you_3517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36910" y="116632"/>
            <a:ext cx="56257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История создания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215562"/>
            <a:ext cx="82809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Крылатые качели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» — песня композитора 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3" tooltip="Крылатов, Евгений Павлович"/>
              </a:rPr>
              <a:t>Евгения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  <a:hlinkClick r:id="rId3" tooltip="Крылатов, Евгений Павлович"/>
              </a:rPr>
              <a:t>Крылатова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на слова поэта 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4" tooltip="Энтин, Юрий Сергеевич"/>
              </a:rPr>
              <a:t>Юрия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  <a:hlinkClick r:id="rId4" tooltip="Энтин, Юрий Сергеевич"/>
              </a:rPr>
              <a:t>Энтина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из советского телефильма 1979 года «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5" tooltip="Приключения Электроника"/>
              </a:rPr>
              <a:t>Приключения Электроника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1\Desktop\1492250636.72_m4tf3y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19" y="3060075"/>
            <a:ext cx="3029322" cy="302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1\Desktop\krylatov_electronik_0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5311" y="3091263"/>
            <a:ext cx="3317354" cy="323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1\Desktop\oblozhka2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649" y="4149080"/>
            <a:ext cx="3233936" cy="254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709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wallpaper2you_3517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36910" y="116632"/>
            <a:ext cx="56257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История создания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8934" y="1081218"/>
            <a:ext cx="835292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Евгений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Крылатов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пишет песни всегда на уже готовые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стихи. У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поэта Юрия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Энтина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Спросил: 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«Это что?»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«Пока так, болванка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— ответил смущённый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Энтин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— 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Вернули для подгонки под музыку для мультика»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Крылатов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промолчал, а потом месяц спорил с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Энтиным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Говорил, что стихи замечательные и ничего в них менять не надо. Просил не отдавать их другому композитору.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Крылатов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возмущался робостью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Энтина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«Юра, ты не понимаешь! Там всё —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му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зы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-ка! Дай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мне»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Получив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же стихотворение, написал на него музыку немногим более чем за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час.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Сам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образ родился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Энтина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из детских воспоминаний о тайных проникновениях в парк аттракционов — ранней весной, когда он ещё не работал.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1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wallpaper2you_3517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78877" y="116632"/>
            <a:ext cx="67417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Музыкальные краски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8934" y="1081218"/>
            <a:ext cx="835292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Песня «Крылатые качели» о безоблачном детстве.  С первых минут звучания мы слышим мажорные ноты, которые напоминают нам о светлом, радостном детстве. Но ближе к середине мы уже слышим минорные нотки, в которых мы слышим грусть, мечтательность. Прослушав три произведения, можно заметить разную динамику и темп музыки. В первом и 3 вариантах более быстрое звучание, во 2 и 4-медленный, мелодия спокойная. Чередуются громкие и тихие звуки, есть проигрыш, который помогает осмыслить музыку. В 1 варианте музыкальная мысль выражена одноголосно, во 2-хор, в 3 варианте-секстет, в 4-одноголосно и хором.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Мелодия песни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постепенно развиваясь, достигает кульминации, подчеркнутой звонкими повторами самой высокой ноты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286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wallpaper2you_3517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33833" y="116632"/>
            <a:ext cx="4031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Мои эмоции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19572" y="1098303"/>
            <a:ext cx="770485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Песня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«Крылатые качели» 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свое время была очень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популярной. Прослушав все варианты с мамой, мама вспомнила свое детство, а мне  вспомнилось лето, веселое, задорное, которое скоро закончится и наступит хмурая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осень,  пустой парк, и лишь крылатые качели будут снова ждать нас. Каждая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строчка произведения словно говорит: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нас все еще впереди! Когда взрослые начинают слушать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них возникает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чувство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тоски, напоминающее о том, что детство безвозвратно ушло и они уже никогда не станут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детьми.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Больше всего мне понравился 2 вариант- в исполнении Оли Новиковой с хоровым исполнением. Именно в этом варианте, я почувствовал спокойствие, тонко звучащие звуки, как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колольчики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как детский ангельский голосок. Во время звучания хора, слышатся необычные аккорды, говорящие о чем-то неизведанном, неизвестном, которое ждем нас впереди! Смена темпа, динамики, тембра говорит нам об изменениях в жизни-о взлётах и падениях. У каждого человека пусть будет беззаботное детство, которое мы будем вспоминать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с улыбкой.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7912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321</Words>
  <Application>Microsoft Office PowerPoint</Application>
  <PresentationFormat>Экран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Gulnara</dc:creator>
  <cp:lastModifiedBy>Gulnara</cp:lastModifiedBy>
  <cp:revision>18</cp:revision>
  <dcterms:created xsi:type="dcterms:W3CDTF">2018-01-25T16:58:46Z</dcterms:created>
  <dcterms:modified xsi:type="dcterms:W3CDTF">2018-01-25T19:48:25Z</dcterms:modified>
</cp:coreProperties>
</file>