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0" autoAdjust="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9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0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4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1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5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6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D51F-17EF-4D81-A6EB-056F1E860B6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8680-BDFD-4497-9DFD-24C95E711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D%D1%82%D0%B8%D0%BD,_%D0%AE%D1%80%D0%B8%D0%B9_%D0%A1%D0%B5%D1%80%D0%B3%D0%B5%D0%B5%D0%B2%D0%B8%D1%87" TargetMode="External"/><Relationship Id="rId2" Type="http://schemas.openxmlformats.org/officeDocument/2006/relationships/hyperlink" Target="https://ru.wikipedia.org/wiki/%D0%9A%D1%80%D1%8B%D0%BB%D0%B0%D1%82%D0%BE%D0%B2,_%D0%95%D0%B2%D0%B3%D0%B5%D0%BD%D0%B8%D0%B9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ru.wikipedia.org/wiki/%D0%9F%D1%80%D0%B8%D0%BA%D0%BB%D1%8E%D1%87%D0%B5%D0%BD%D0%B8%D1%8F_%D0%AD%D0%BB%D0%B5%D0%BA%D1%82%D1%80%D0%BE%D0%BD%D0%B8%D0%BA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6711" y="-459432"/>
            <a:ext cx="7414592" cy="2835746"/>
          </a:xfrm>
        </p:spPr>
        <p:txBody>
          <a:bodyPr/>
          <a:lstStyle/>
          <a:p>
            <a:r>
              <a:rPr lang="ru-RU" dirty="0"/>
              <a:t>«Крылатые качели»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59964"/>
            <a:ext cx="5628136" cy="471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История создания </a:t>
            </a:r>
            <a:r>
              <a:rPr lang="ru-RU" sz="3200" dirty="0" smtClean="0"/>
              <a:t>музыкального</a:t>
            </a:r>
            <a:br>
              <a:rPr lang="ru-RU" sz="3200" dirty="0" smtClean="0"/>
            </a:br>
            <a:r>
              <a:rPr lang="ru-RU" sz="3200" dirty="0" smtClean="0"/>
              <a:t>произведения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400600" cy="496855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«</a:t>
            </a:r>
            <a:r>
              <a:rPr lang="ru-RU" sz="3400" b="1" dirty="0"/>
              <a:t>Крылатые качели</a:t>
            </a:r>
            <a:r>
              <a:rPr lang="ru-RU" sz="3400" dirty="0"/>
              <a:t>» — песня композитора </a:t>
            </a:r>
            <a:r>
              <a:rPr lang="ru-RU" sz="3400" dirty="0">
                <a:hlinkClick r:id="rId2" tooltip="Крылатов, Евгений Павлович"/>
              </a:rPr>
              <a:t>Евгения </a:t>
            </a:r>
            <a:r>
              <a:rPr lang="ru-RU" sz="3400" dirty="0" err="1">
                <a:hlinkClick r:id="rId2" tooltip="Крылатов, Евгений Павлович"/>
              </a:rPr>
              <a:t>Крылатова</a:t>
            </a:r>
            <a:r>
              <a:rPr lang="ru-RU" sz="3400" dirty="0"/>
              <a:t> на слова поэта </a:t>
            </a:r>
            <a:r>
              <a:rPr lang="ru-RU" sz="3400" dirty="0">
                <a:hlinkClick r:id="rId3" tooltip="Энтин, Юрий Сергеевич"/>
              </a:rPr>
              <a:t>Юрия </a:t>
            </a:r>
            <a:r>
              <a:rPr lang="ru-RU" sz="3400" dirty="0" err="1">
                <a:hlinkClick r:id="rId3" tooltip="Энтин, Юрий Сергеевич"/>
              </a:rPr>
              <a:t>Энтина</a:t>
            </a:r>
            <a:r>
              <a:rPr lang="ru-RU" sz="3400" dirty="0"/>
              <a:t> из советского телефильма 1979 года «</a:t>
            </a:r>
            <a:r>
              <a:rPr lang="ru-RU" sz="3400" dirty="0">
                <a:hlinkClick r:id="rId4" tooltip="Приключения Электроника"/>
              </a:rPr>
              <a:t>Приключения Электроника</a:t>
            </a:r>
            <a:r>
              <a:rPr lang="ru-RU" sz="3400" dirty="0" smtClean="0"/>
              <a:t>»</a:t>
            </a:r>
            <a:endParaRPr lang="ru-RU" sz="3400" dirty="0"/>
          </a:p>
          <a:p>
            <a:r>
              <a:rPr lang="ru-RU" sz="3400" dirty="0"/>
              <a:t>История </a:t>
            </a:r>
            <a:r>
              <a:rPr lang="ru-RU" sz="3400" dirty="0" smtClean="0"/>
              <a:t>создания</a:t>
            </a:r>
            <a:endParaRPr lang="ru-RU" sz="3400" dirty="0"/>
          </a:p>
          <a:p>
            <a:r>
              <a:rPr lang="ru-RU" sz="3400" dirty="0"/>
              <a:t>Евгений </a:t>
            </a:r>
            <a:r>
              <a:rPr lang="ru-RU" sz="3400" dirty="0" err="1"/>
              <a:t>Крылатов</a:t>
            </a:r>
            <a:r>
              <a:rPr lang="ru-RU" sz="3400" dirty="0"/>
              <a:t> пишет песни всегда на уже готовые стихи, так было и в этот раз. У поэта Юрия </a:t>
            </a:r>
            <a:r>
              <a:rPr lang="ru-RU" sz="3400" dirty="0" err="1"/>
              <a:t>Энтина</a:t>
            </a:r>
            <a:r>
              <a:rPr lang="ru-RU" sz="3400" dirty="0"/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sz="3400" dirty="0" err="1"/>
              <a:t>Энтин</a:t>
            </a:r>
            <a:r>
              <a:rPr lang="ru-RU" sz="3400" dirty="0"/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r>
              <a:rPr lang="ru-RU" sz="3400" dirty="0" err="1"/>
              <a:t>Крылатову</a:t>
            </a:r>
            <a:r>
              <a:rPr lang="ru-RU" sz="3400" dirty="0"/>
              <a:t> же стихи настолько понравились, что он начал уговаривать </a:t>
            </a:r>
            <a:r>
              <a:rPr lang="ru-RU" sz="3400" dirty="0" smtClean="0"/>
              <a:t>друга </a:t>
            </a:r>
            <a:r>
              <a:rPr lang="ru-RU" sz="3400" dirty="0"/>
              <a:t>отдать их ему. </a:t>
            </a:r>
            <a:r>
              <a:rPr lang="ru-RU" sz="3400" dirty="0" err="1"/>
              <a:t>Крылатов</a:t>
            </a:r>
            <a:r>
              <a:rPr lang="ru-RU" sz="3400" dirty="0"/>
              <a:t> говорил </a:t>
            </a:r>
            <a:r>
              <a:rPr lang="ru-RU" sz="3400" dirty="0" err="1"/>
              <a:t>Энтину</a:t>
            </a:r>
            <a:r>
              <a:rPr lang="ru-RU" sz="3400" dirty="0"/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Получив же стихотворение, написал на него музыку немногим </a:t>
            </a:r>
            <a:r>
              <a:rPr lang="ru-RU" sz="3400" dirty="0" smtClean="0"/>
              <a:t>более, </a:t>
            </a:r>
            <a:r>
              <a:rPr lang="ru-RU" sz="3400" dirty="0"/>
              <a:t>чем за </a:t>
            </a:r>
            <a:r>
              <a:rPr lang="ru-RU" sz="3400" dirty="0" smtClean="0"/>
              <a:t>час.</a:t>
            </a:r>
          </a:p>
          <a:p>
            <a:r>
              <a:rPr lang="ru-RU" sz="3400" dirty="0" smtClean="0"/>
              <a:t>Евгений </a:t>
            </a:r>
            <a:r>
              <a:rPr lang="ru-RU" sz="3400" dirty="0" err="1" smtClean="0"/>
              <a:t>Крылатов</a:t>
            </a:r>
            <a:r>
              <a:rPr lang="ru-RU" sz="3400" dirty="0" smtClean="0"/>
              <a:t> рассказывает о создании песни: «Легко: сел за рояль да и написал.  Меня вдохновили прекрасные стихи Юрия </a:t>
            </a:r>
            <a:r>
              <a:rPr lang="ru-RU" sz="3400" dirty="0" err="1" smtClean="0"/>
              <a:t>Энтина</a:t>
            </a:r>
            <a:r>
              <a:rPr lang="ru-RU" sz="3400" dirty="0" smtClean="0"/>
              <a:t>. Это мой любимый поэт».</a:t>
            </a:r>
            <a:endParaRPr lang="ru-RU" sz="34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17213"/>
            <a:ext cx="29470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4482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40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61867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Мелодия </a:t>
            </a:r>
            <a:r>
              <a:rPr lang="ru-RU" sz="8000" dirty="0" smtClean="0"/>
              <a:t>произведения </a:t>
            </a:r>
            <a:r>
              <a:rPr lang="ru-RU" sz="8000" dirty="0" smtClean="0"/>
              <a:t>, </a:t>
            </a:r>
            <a:r>
              <a:rPr lang="ru-RU" sz="8000" dirty="0"/>
              <a:t>постепенно развиваясь, достигает кульминации, подчеркнутой звонкими повторами самой высокой ноты</a:t>
            </a:r>
            <a:r>
              <a:rPr lang="ru-RU" sz="8000" dirty="0" smtClean="0"/>
              <a:t>.</a:t>
            </a:r>
          </a:p>
          <a:p>
            <a:r>
              <a:rPr lang="ru-RU" sz="8000" dirty="0"/>
              <a:t>В</a:t>
            </a:r>
            <a:r>
              <a:rPr lang="ru-RU" sz="8000" dirty="0" smtClean="0"/>
              <a:t> произведении ощущается стремительное движение вверх,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 smtClean="0"/>
              <a:t>которое передается быстрым темпом мелодии </a:t>
            </a:r>
            <a:r>
              <a:rPr lang="ru-RU" sz="8000" dirty="0"/>
              <a:t>и ладом(мажорная музыка</a:t>
            </a:r>
            <a:r>
              <a:rPr lang="ru-RU" sz="8000" dirty="0" smtClean="0"/>
              <a:t>).Мажорная </a:t>
            </a:r>
            <a:r>
              <a:rPr lang="ru-RU" sz="8000" dirty="0"/>
              <a:t>музыка воспринимается слушателями, как светлая, </a:t>
            </a:r>
            <a:r>
              <a:rPr lang="ru-RU" sz="8000" dirty="0" smtClean="0"/>
              <a:t>ясная.</a:t>
            </a:r>
            <a:endParaRPr lang="ru-RU" sz="8000" dirty="0"/>
          </a:p>
          <a:p>
            <a:r>
              <a:rPr lang="ru-RU" sz="8000" dirty="0"/>
              <a:t> </a:t>
            </a:r>
            <a:r>
              <a:rPr lang="ru-RU" sz="8000" dirty="0" smtClean="0"/>
              <a:t> Пауза </a:t>
            </a:r>
            <a:r>
              <a:rPr lang="ru-RU" sz="8000" dirty="0"/>
              <a:t>нужна для осмысления слов </a:t>
            </a:r>
            <a:r>
              <a:rPr lang="ru-RU" sz="8000" dirty="0" err="1"/>
              <a:t>песни,чтобы</a:t>
            </a:r>
            <a:r>
              <a:rPr lang="ru-RU" sz="8000" dirty="0"/>
              <a:t> у нас </a:t>
            </a:r>
            <a:r>
              <a:rPr lang="ru-RU" sz="8000" dirty="0" smtClean="0"/>
              <a:t>сложилось </a:t>
            </a:r>
            <a:r>
              <a:rPr lang="ru-RU" sz="8000" dirty="0"/>
              <a:t>представление всей ситуации, которая </a:t>
            </a:r>
            <a:r>
              <a:rPr lang="ru-RU" sz="8000" dirty="0" smtClean="0"/>
              <a:t>описывается </a:t>
            </a:r>
            <a:r>
              <a:rPr lang="ru-RU" sz="8000" dirty="0"/>
              <a:t>в тексте </a:t>
            </a:r>
            <a:r>
              <a:rPr lang="ru-RU" sz="8000" dirty="0" smtClean="0"/>
              <a:t>песни.</a:t>
            </a:r>
            <a:endParaRPr lang="ru-RU" sz="8000" dirty="0"/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И </a:t>
            </a:r>
            <a:r>
              <a:rPr lang="ru-RU" sz="8000" dirty="0"/>
              <a:t>слова </a:t>
            </a:r>
            <a:r>
              <a:rPr lang="ru-RU" sz="8000" dirty="0" smtClean="0"/>
              <a:t>,и </a:t>
            </a:r>
            <a:r>
              <a:rPr lang="ru-RU" sz="8000" dirty="0"/>
              <a:t>мелодия </a:t>
            </a:r>
            <a:r>
              <a:rPr lang="ru-RU" sz="8000" dirty="0" err="1"/>
              <a:t>хороши,светлы,в</a:t>
            </a:r>
            <a:r>
              <a:rPr lang="ru-RU" sz="8000" dirty="0"/>
              <a:t> них и выражается стремительное движение вперед!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4168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53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147248" cy="348925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Без сомнений, вариант </a:t>
            </a:r>
            <a:r>
              <a:rPr lang="ru-RU" dirty="0" err="1"/>
              <a:t>Е.Крылатова</a:t>
            </a:r>
            <a:r>
              <a:rPr lang="ru-RU" dirty="0"/>
              <a:t> самый удачный!</a:t>
            </a:r>
          </a:p>
          <a:p>
            <a:r>
              <a:rPr lang="ru-RU" dirty="0" smtClean="0"/>
              <a:t>Волшебная </a:t>
            </a:r>
            <a:r>
              <a:rPr lang="ru-RU" dirty="0"/>
              <a:t>музыка звуков с искренними наполняющими душу добротой словами. И </a:t>
            </a:r>
            <a:r>
              <a:rPr lang="ru-RU" dirty="0" smtClean="0"/>
              <a:t>радостно, </a:t>
            </a:r>
            <a:r>
              <a:rPr lang="ru-RU" dirty="0"/>
              <a:t>и на душе хорошо, и хочется кружиться </a:t>
            </a:r>
            <a:r>
              <a:rPr lang="ru-RU" dirty="0"/>
              <a:t>,</a:t>
            </a:r>
            <a:r>
              <a:rPr lang="ru-RU" dirty="0" smtClean="0"/>
              <a:t>петь </a:t>
            </a:r>
            <a:r>
              <a:rPr lang="ru-RU" dirty="0"/>
              <a:t>и танцевать - напевая эту песенку. 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Мелодия завораживает </a:t>
            </a:r>
            <a:r>
              <a:rPr lang="ru-RU" dirty="0"/>
              <a:t>нас своей чистой детской непосредственностью и светлым романтическим чувством</a:t>
            </a:r>
            <a:r>
              <a:rPr lang="ru-RU" dirty="0" smtClean="0"/>
              <a:t>.</a:t>
            </a:r>
          </a:p>
          <a:p>
            <a:r>
              <a:rPr lang="ru-RU" dirty="0"/>
              <a:t>Песня стала "крылатой" во всех смыслах. Её полюбили в свое время (в </a:t>
            </a:r>
            <a:r>
              <a:rPr lang="ru-RU" dirty="0" smtClean="0"/>
              <a:t> </a:t>
            </a:r>
            <a:r>
              <a:rPr lang="ru-RU" dirty="0"/>
              <a:t>80-е) </a:t>
            </a:r>
            <a:r>
              <a:rPr lang="ru-RU" dirty="0" smtClean="0"/>
              <a:t>, </a:t>
            </a:r>
            <a:r>
              <a:rPr lang="ru-RU" dirty="0"/>
              <a:t>и теперь она на крыльях детства перелетела в сегодняшний XXI век. Прекрасное, волнующее музыкальное произведение </a:t>
            </a:r>
            <a:r>
              <a:rPr lang="ru-RU" dirty="0" smtClean="0"/>
              <a:t>Е. </a:t>
            </a:r>
            <a:r>
              <a:rPr lang="ru-RU" dirty="0" err="1"/>
              <a:t>Крылатова</a:t>
            </a:r>
            <a:r>
              <a:rPr lang="ru-RU" dirty="0"/>
              <a:t> и </a:t>
            </a:r>
            <a:r>
              <a:rPr lang="ru-RU" dirty="0" err="1"/>
              <a:t>Ю.Энтина</a:t>
            </a:r>
            <a:r>
              <a:rPr lang="ru-RU" dirty="0"/>
              <a:t> о беззаботной поре, безрассудных поступках, добре и красоте.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847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23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«Крылатые качели» </vt:lpstr>
      <vt:lpstr>История создания музыкального произведения. </vt:lpstr>
      <vt:lpstr>Презентация PowerPoint</vt:lpstr>
      <vt:lpstr> 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«Крылатые качели»</dc:title>
  <dc:creator>арина</dc:creator>
  <cp:lastModifiedBy>арина</cp:lastModifiedBy>
  <cp:revision>18</cp:revision>
  <dcterms:created xsi:type="dcterms:W3CDTF">2018-01-23T11:30:39Z</dcterms:created>
  <dcterms:modified xsi:type="dcterms:W3CDTF">2018-01-25T07:36:26Z</dcterms:modified>
</cp:coreProperties>
</file>