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7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6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1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1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1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84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3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8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0E78-B137-444F-84E7-3C5D4149C61F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4A791-ED33-40D2-8EDE-9155CC6B2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9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ru-RU" dirty="0" smtClean="0"/>
              <a:t>Крылатые качели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Евгений </a:t>
            </a:r>
            <a:r>
              <a:rPr lang="ru-RU" dirty="0" err="1"/>
              <a:t>Крылатов</a:t>
            </a:r>
            <a:r>
              <a:rPr lang="ru-RU" dirty="0"/>
              <a:t> пишет песни всегда на уже готовые стихи, так было и в этот раз. У поэта Юрия </a:t>
            </a:r>
            <a:r>
              <a:rPr lang="ru-RU" dirty="0" err="1"/>
              <a:t>Энтина</a:t>
            </a:r>
            <a:r>
              <a:rPr lang="ru-RU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/>
              <a:t>Энтин</a:t>
            </a:r>
            <a:r>
              <a:rPr lang="ru-RU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2.Характер,нежность.</a:t>
            </a:r>
          </a:p>
          <a:p>
            <a:r>
              <a:rPr lang="ru-RU" dirty="0" smtClean="0"/>
              <a:t>3.Нормальное отношение</a:t>
            </a:r>
          </a:p>
          <a:p>
            <a:r>
              <a:rPr lang="ru-RU" smtClean="0"/>
              <a:t>4.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2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“Крылатые качели”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“Крылатые качели”</dc:title>
  <dc:creator>7</dc:creator>
  <cp:lastModifiedBy>7</cp:lastModifiedBy>
  <cp:revision>1</cp:revision>
  <dcterms:created xsi:type="dcterms:W3CDTF">2018-01-25T16:22:38Z</dcterms:created>
  <dcterms:modified xsi:type="dcterms:W3CDTF">2018-01-25T16:25:08Z</dcterms:modified>
</cp:coreProperties>
</file>