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9" r:id="rId4"/>
    <p:sldId id="258" r:id="rId5"/>
    <p:sldId id="265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20015" autoAdjust="0"/>
    <p:restoredTop sz="94660" autoAdjust="0"/>
  </p:normalViewPr>
  <p:slideViewPr>
    <p:cSldViewPr snapToGrid="0">
      <p:cViewPr varScale="1">
        <p:scale>
          <a:sx n="66" d="100"/>
          <a:sy n="66" d="100"/>
        </p:scale>
        <p:origin x="-13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&#1080;&#1096;&#1072;\Desktop\&#1050;&#1088;&#1099;&#1083;&#1072;&#1090;&#1099;&#1077;%20&#1082;&#1072;&#1095;&#1077;&#1083;&#1080;\Tanya_Melihova_Bolshoj_detskij_hor_CT_i_VR_Krylatye_(godfaithculture.co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884516" y="2349661"/>
            <a:ext cx="2928395" cy="3110441"/>
          </a:xfrm>
        </p:spPr>
        <p:txBody>
          <a:bodyPr/>
          <a:lstStyle/>
          <a:p>
            <a:pPr algn="ctr"/>
            <a:r>
              <a:rPr lang="ru-RU" dirty="0" smtClean="0"/>
              <a:t>выполнил ученик </a:t>
            </a:r>
          </a:p>
          <a:p>
            <a:pPr algn="ctr"/>
            <a:r>
              <a:rPr lang="ru-RU" dirty="0" smtClean="0"/>
              <a:t>3 класса А</a:t>
            </a:r>
          </a:p>
          <a:p>
            <a:pPr algn="ctr"/>
            <a:r>
              <a:rPr lang="ru-RU" dirty="0" smtClean="0"/>
              <a:t>МБОУ СОШ №7 г.Туймазы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Жирнов Владислав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06997" y="609010"/>
            <a:ext cx="7268903" cy="80310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«Крылатые качели»</a:t>
            </a:r>
            <a:endParaRPr lang="en-US" dirty="0"/>
          </a:p>
        </p:txBody>
      </p:sp>
      <p:pic>
        <p:nvPicPr>
          <p:cNvPr id="4" name="Содержимое 4" descr="DSC03139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46526" y="1901142"/>
            <a:ext cx="4028453" cy="4525963"/>
          </a:xfrm>
        </p:spPr>
      </p:pic>
      <p:pic>
        <p:nvPicPr>
          <p:cNvPr id="8" name="Tanya_Melihova_Bolshoj_detskij_hor_CT_i_VR_Krylatye_(godfaithcultur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639" y="5864768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9457980"/>
      </p:ext>
    </p:extLst>
  </p:cSld>
  <p:clrMapOvr>
    <a:masterClrMapping/>
  </p:clrMapOvr>
  <p:transition spd="slow" advTm="14734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3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ерфолента 5"/>
          <p:cNvSpPr/>
          <p:nvPr/>
        </p:nvSpPr>
        <p:spPr>
          <a:xfrm>
            <a:off x="1273214" y="405114"/>
            <a:ext cx="4109014" cy="5440101"/>
          </a:xfrm>
          <a:prstGeom prst="flowChartPunchedTap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«Крылатые качели» – одна из песен к кинофильму «Приключения Электроника».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Одна из самых известных детских песен начала 1980-х.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9498" y="891733"/>
            <a:ext cx="3140075" cy="4495800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" name="~PP1528.WAV">
            <a:hlinkClick r:id="" action="ppaction://media"/>
          </p:cNvPr>
          <p:cNvPicPr>
            <a:picLocks noRot="1" noChangeAspect="1"/>
          </p:cNvPicPr>
          <p:nvPr>
            <a:wavAudioFile r:embed="rId1" name="~PP1528.WAV"/>
          </p:nvPr>
        </p:nvPicPr>
        <p:blipFill>
          <a:blip r:embed="rId4"/>
          <a:stretch>
            <a:fillRect/>
          </a:stretch>
        </p:blipFill>
        <p:spPr>
          <a:xfrm>
            <a:off x="8662988" y="637698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Tm="12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704" y="425201"/>
            <a:ext cx="7200240" cy="871164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cs typeface="Aharoni" pitchFamily="2" charset="-79"/>
              </a:rPr>
              <a:t>Песня «Крылатые качели»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7234" y="2690713"/>
            <a:ext cx="2234376" cy="2818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4958" y="1833202"/>
            <a:ext cx="1678308" cy="53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4400" y="2703211"/>
            <a:ext cx="2084891" cy="280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45215" y="1840375"/>
            <a:ext cx="1585731" cy="53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46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6881" y="960698"/>
            <a:ext cx="3154363" cy="431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Блок-схема: перфолента 2"/>
          <p:cNvSpPr/>
          <p:nvPr/>
        </p:nvSpPr>
        <p:spPr>
          <a:xfrm>
            <a:off x="4097438" y="405114"/>
            <a:ext cx="4606724" cy="5393802"/>
          </a:xfrm>
          <a:prstGeom prst="flowChartPunchedTap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   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Сам образ родился у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Энтина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из     детских воспоминаний о тайных проникновениях в парк аттракционов — ранней весной, когда он ещё не работал.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Tm="144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22744" y="544010"/>
            <a:ext cx="7154982" cy="5347504"/>
          </a:xfrm>
          <a:prstGeom prst="flowChartPunchedTap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indent="457200" algn="just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just"/>
            <a:r>
              <a:rPr lang="ru-RU" sz="2300" i="1" dirty="0" smtClean="0">
                <a:solidFill>
                  <a:schemeClr val="accent6">
                    <a:lumMod val="75000"/>
                  </a:schemeClr>
                </a:solidFill>
              </a:rPr>
              <a:t>Темп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при исполнении солисткой не очень быстрый, но хор который на заднем фоне начинает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набирать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и задавать его песне.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С первых слов припева хор поет протяжно и создается впечатление чего-то «парящего» и «бесконечного».</a:t>
            </a:r>
          </a:p>
          <a:p>
            <a:pPr indent="457200" algn="just"/>
            <a:endParaRPr lang="ru-RU" sz="2300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just"/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Стремительное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движение в этой мелодии передается темпом самой </a:t>
            </a:r>
            <a:r>
              <a:rPr lang="ru-RU" sz="2300" i="1" dirty="0" smtClean="0">
                <a:solidFill>
                  <a:schemeClr val="accent6">
                    <a:lumMod val="75000"/>
                  </a:schemeClr>
                </a:solidFill>
              </a:rPr>
              <a:t>мелодией и ладом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(мажорная музыка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indent="457200" algn="just"/>
            <a:endParaRPr lang="ru-RU" sz="2300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just"/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</a:rPr>
              <a:t>Мажорная музыка воспринимается слушателями, как светлая, ясная, радостная.</a:t>
            </a: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Tm="23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986589" y="381965"/>
            <a:ext cx="7279106" cy="5868364"/>
          </a:xfrm>
          <a:prstGeom prst="flowChartPunchedTap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just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just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Интересное использование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тембральных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красок хоровых голосов для создания того или иного характера звучания. Симфоническая объемность в звучании хора.</a:t>
            </a:r>
          </a:p>
          <a:p>
            <a:pPr indent="457200" algn="just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Голос солистки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– звонкий, чистый.</a:t>
            </a:r>
          </a:p>
          <a:p>
            <a:pPr indent="457200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Динамика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– громкая</a:t>
            </a:r>
          </a:p>
          <a:p>
            <a:pPr indent="457200"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Музыкальные инструменты :</a:t>
            </a:r>
          </a:p>
          <a:p>
            <a:pPr indent="457200"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indent="457200"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Фортепиано</a:t>
            </a:r>
          </a:p>
          <a:p>
            <a:pPr indent="457200"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Инструменты симфонического оркестра</a:t>
            </a:r>
          </a:p>
          <a:p>
            <a:pPr indent="457200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Tm="321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0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4" animBg="1" advAuto="25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1261641" y="787078"/>
            <a:ext cx="6690167" cy="5660021"/>
          </a:xfrm>
          <a:prstGeom prst="flowChartPunchedTap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Прослушав все три произведения могу однозначно сказать, что больше всех понравилось исполнение  Большим Детским хором и солисткой Тани Мелиховой.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Чудесное исполнение песни проникает в душу и вызывает восторг. Она легко запоминается, добрая, душевная.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Tm="241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p" bldLvl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359" y="930255"/>
            <a:ext cx="2857500" cy="4845512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Блок-схема: перфолента 2"/>
          <p:cNvSpPr/>
          <p:nvPr/>
        </p:nvSpPr>
        <p:spPr>
          <a:xfrm>
            <a:off x="3854370" y="381964"/>
            <a:ext cx="4884516" cy="5856789"/>
          </a:xfrm>
          <a:prstGeom prst="flowChartPunchedTap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 одной стороны песня грустная, в ней поется о том, что детство когда-нибудь закончится и мы разлетимся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кто-куда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Но!!!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Радостно от того что мы «пока» еще дети и качели детства взмывают в небо и мы летим неведомо куда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Живем и радуемся всему на свете….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 все у нас еще впереди!!!!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Tm="31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7" presetClass="entr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7" presetClass="entr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7" presetClass="entr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7" presetClass="entr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7" presetClass="entr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7" presetID="7" presetClass="entr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bldLvl="3" animBg="1" advAuto="200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1516284" y="659756"/>
            <a:ext cx="6308203" cy="4548851"/>
          </a:xfrm>
          <a:prstGeom prst="flowChartPunchedTap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i="1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</a:t>
            </a:r>
            <a:endParaRPr lang="ru-RU" sz="44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 advTm="912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877</TotalTime>
  <Words>265</Words>
  <Application>Microsoft Office PowerPoint</Application>
  <PresentationFormat>Экран (4:3)</PresentationFormat>
  <Paragraphs>41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Slipstream</vt:lpstr>
      <vt:lpstr>«Крылатые качели»</vt:lpstr>
      <vt:lpstr>Слайд 2</vt:lpstr>
      <vt:lpstr>Песня «Крылатые качели»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Миша</dc:creator>
  <cp:lastModifiedBy>Миша</cp:lastModifiedBy>
  <cp:revision>68</cp:revision>
  <dcterms:created xsi:type="dcterms:W3CDTF">2014-09-16T21:39:42Z</dcterms:created>
  <dcterms:modified xsi:type="dcterms:W3CDTF">2018-01-24T16:36:59Z</dcterms:modified>
</cp:coreProperties>
</file>