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«</a:t>
            </a:r>
            <a:r>
              <a:rPr lang="ru-RU" dirty="0"/>
              <a:t>Крылатые качели»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Песня </a:t>
            </a:r>
            <a:r>
              <a:rPr lang="ru-RU" sz="2200" dirty="0"/>
              <a:t>Е. </a:t>
            </a:r>
            <a:r>
              <a:rPr lang="ru-RU" sz="2200" dirty="0" err="1" smtClean="0"/>
              <a:t>Крылатова</a:t>
            </a:r>
            <a:r>
              <a:rPr lang="ru-RU" sz="2200" dirty="0" smtClean="0"/>
              <a:t>, слова </a:t>
            </a:r>
            <a:r>
              <a:rPr lang="ru-RU" sz="2200" dirty="0"/>
              <a:t>Ю. </a:t>
            </a:r>
            <a:r>
              <a:rPr lang="ru-RU" sz="2200" dirty="0" err="1" smtClean="0"/>
              <a:t>Энтина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из </a:t>
            </a:r>
            <a:r>
              <a:rPr lang="ru-RU" sz="2200" dirty="0"/>
              <a:t>кинофильма «Приключения Электроника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ru-RU" altLang="ru-RU" b="1" cap="all" dirty="0" smtClean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+mj-lt"/>
            </a:endParaRPr>
          </a:p>
          <a:p>
            <a:pPr algn="ctr"/>
            <a:endParaRPr lang="ru-RU" altLang="ru-RU" b="1" cap="all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+mj-lt"/>
            </a:endParaRPr>
          </a:p>
          <a:p>
            <a:pPr algn="ctr"/>
            <a:r>
              <a:rPr lang="ru-RU" altLang="ru-RU" b="1" cap="all" dirty="0" smtClean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+mj-lt"/>
              </a:rPr>
              <a:t>Выполнил</a:t>
            </a:r>
            <a:r>
              <a:rPr lang="ru-RU" altLang="ru-RU" b="1" cap="all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+mj-lt"/>
              </a:rPr>
              <a:t>: Камалов Артем </a:t>
            </a:r>
            <a:r>
              <a:rPr lang="ru-RU" altLang="ru-RU" b="1" cap="all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+mj-lt"/>
              </a:rPr>
              <a:t>Ильнурович</a:t>
            </a:r>
            <a:r>
              <a:rPr lang="ru-RU" altLang="ru-RU" b="1" cap="all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+mj-lt"/>
              </a:rPr>
              <a:t>, ученик МБОУ СОШ №7 г. Туймазы</a:t>
            </a:r>
            <a:r>
              <a:rPr lang="ru-RU" altLang="ru-RU" b="1" cap="all" dirty="0" smtClean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+mj-lt"/>
              </a:rPr>
              <a:t>, </a:t>
            </a:r>
            <a:r>
              <a:rPr lang="ru-RU" altLang="ru-RU" b="1" cap="all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+mj-lt"/>
              </a:rPr>
              <a:t>4 Б класс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7029" y="6196696"/>
            <a:ext cx="3386899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Гареева И.В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46530">
            <a:off x="7168568" y="4453088"/>
            <a:ext cx="1933413" cy="251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89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98408"/>
          </a:xfrm>
        </p:spPr>
        <p:txBody>
          <a:bodyPr>
            <a:normAutofit/>
          </a:bodyPr>
          <a:lstStyle/>
          <a:p>
            <a:pPr algn="ctr"/>
            <a:r>
              <a:rPr lang="ru-RU" u="sng" spc="-150" dirty="0"/>
              <a:t>История </a:t>
            </a:r>
            <a:r>
              <a:rPr lang="ru-RU" u="sng" spc="-150" dirty="0" smtClean="0"/>
              <a:t>создания</a:t>
            </a:r>
            <a:endParaRPr lang="ru-RU" u="sng" spc="-15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93192" lvl="1" indent="0" algn="just">
              <a:buNone/>
            </a:pPr>
            <a:r>
              <a:rPr lang="ru-RU" dirty="0" smtClean="0">
                <a:solidFill>
                  <a:schemeClr val="tx2"/>
                </a:solidFill>
              </a:rPr>
              <a:t>	Евгений </a:t>
            </a:r>
            <a:r>
              <a:rPr lang="ru-RU" dirty="0" err="1">
                <a:solidFill>
                  <a:schemeClr val="tx2"/>
                </a:solidFill>
              </a:rPr>
              <a:t>Крылатов</a:t>
            </a:r>
            <a:r>
              <a:rPr lang="ru-RU" dirty="0">
                <a:solidFill>
                  <a:schemeClr val="tx2"/>
                </a:solidFill>
              </a:rPr>
              <a:t> пишет песни всегда на уже готовые стихи, так было и в этот раз. У поэта Юрия </a:t>
            </a:r>
            <a:r>
              <a:rPr lang="ru-RU" dirty="0" err="1">
                <a:solidFill>
                  <a:schemeClr val="tx2"/>
                </a:solidFill>
              </a:rPr>
              <a:t>Энтина</a:t>
            </a:r>
            <a:r>
              <a:rPr lang="ru-RU" dirty="0">
                <a:solidFill>
                  <a:schemeClr val="tx2"/>
                </a:solidFill>
              </a:rPr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dirty="0" err="1">
                <a:solidFill>
                  <a:schemeClr val="tx2"/>
                </a:solidFill>
              </a:rPr>
              <a:t>Энтин</a:t>
            </a:r>
            <a:r>
              <a:rPr lang="ru-RU" dirty="0">
                <a:solidFill>
                  <a:schemeClr val="tx2"/>
                </a:solidFill>
              </a:rPr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dirty="0" err="1">
                <a:solidFill>
                  <a:schemeClr val="tx2"/>
                </a:solidFill>
              </a:rPr>
              <a:t>Крылатову</a:t>
            </a:r>
            <a:r>
              <a:rPr lang="ru-RU" dirty="0">
                <a:solidFill>
                  <a:schemeClr val="tx2"/>
                </a:solidFill>
              </a:rPr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dirty="0" err="1">
                <a:solidFill>
                  <a:schemeClr val="tx2"/>
                </a:solidFill>
              </a:rPr>
              <a:t>Крылатов</a:t>
            </a:r>
            <a:r>
              <a:rPr lang="ru-RU" dirty="0">
                <a:solidFill>
                  <a:schemeClr val="tx2"/>
                </a:solidFill>
              </a:rPr>
              <a:t> говорил </a:t>
            </a:r>
            <a:r>
              <a:rPr lang="ru-RU" dirty="0" err="1">
                <a:solidFill>
                  <a:schemeClr val="tx2"/>
                </a:solidFill>
              </a:rPr>
              <a:t>Энтину</a:t>
            </a:r>
            <a:r>
              <a:rPr lang="ru-RU" dirty="0">
                <a:solidFill>
                  <a:schemeClr val="tx2"/>
                </a:solidFill>
              </a:rPr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578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/>
              <a:t>«Музыкальные </a:t>
            </a:r>
            <a:r>
              <a:rPr lang="ru-RU" u="sng" dirty="0"/>
              <a:t>краски»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204864"/>
            <a:ext cx="7355160" cy="43891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	</a:t>
            </a:r>
            <a:r>
              <a:rPr lang="ru-RU" sz="2000" dirty="0">
                <a:solidFill>
                  <a:schemeClr val="tx2"/>
                </a:solidFill>
              </a:rPr>
              <a:t>Мелодия песни </a:t>
            </a:r>
            <a:r>
              <a:rPr lang="ru-RU" sz="2000" dirty="0" smtClean="0">
                <a:solidFill>
                  <a:schemeClr val="tx2"/>
                </a:solidFill>
              </a:rPr>
              <a:t>Е</a:t>
            </a:r>
            <a:r>
              <a:rPr lang="ru-RU" sz="2000" dirty="0">
                <a:solidFill>
                  <a:schemeClr val="tx2"/>
                </a:solidFill>
              </a:rPr>
              <a:t>. </a:t>
            </a:r>
            <a:r>
              <a:rPr lang="ru-RU" sz="2000" dirty="0" err="1">
                <a:solidFill>
                  <a:schemeClr val="tx2"/>
                </a:solidFill>
              </a:rPr>
              <a:t>Крылатова</a:t>
            </a:r>
            <a:r>
              <a:rPr lang="ru-RU" sz="2000" dirty="0">
                <a:solidFill>
                  <a:schemeClr val="tx2"/>
                </a:solidFill>
              </a:rPr>
              <a:t> «Крылатые качели» (слова Ю. </a:t>
            </a:r>
            <a:r>
              <a:rPr lang="ru-RU" sz="2000" dirty="0" err="1">
                <a:solidFill>
                  <a:schemeClr val="tx2"/>
                </a:solidFill>
              </a:rPr>
              <a:t>Энтина</a:t>
            </a:r>
            <a:r>
              <a:rPr lang="ru-RU" sz="2000" dirty="0">
                <a:solidFill>
                  <a:schemeClr val="tx2"/>
                </a:solidFill>
              </a:rPr>
              <a:t>) из кинофильма «Приключения Электроника», постепенно развиваясь, достигает кульминации, подчеркнутой звонкими повторами самой высокой ноты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	Темп </a:t>
            </a:r>
            <a:r>
              <a:rPr lang="ru-RU" sz="2000" dirty="0">
                <a:solidFill>
                  <a:schemeClr val="tx2"/>
                </a:solidFill>
              </a:rPr>
              <a:t>- </a:t>
            </a:r>
            <a:r>
              <a:rPr lang="ru-RU" sz="2000" dirty="0" err="1">
                <a:solidFill>
                  <a:schemeClr val="tx2"/>
                </a:solidFill>
              </a:rPr>
              <a:t>allegretto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moderato</a:t>
            </a:r>
            <a:r>
              <a:rPr lang="ru-RU" sz="2000" dirty="0">
                <a:solidFill>
                  <a:schemeClr val="tx2"/>
                </a:solidFill>
              </a:rPr>
              <a:t> (умеренно оживлённый), </a:t>
            </a:r>
            <a:r>
              <a:rPr lang="ru-RU" sz="2000" dirty="0" smtClean="0">
                <a:solidFill>
                  <a:schemeClr val="tx2"/>
                </a:solidFill>
              </a:rPr>
              <a:t>от </a:t>
            </a:r>
            <a:r>
              <a:rPr lang="ru-RU" sz="2000" dirty="0">
                <a:solidFill>
                  <a:schemeClr val="tx2"/>
                </a:solidFill>
              </a:rPr>
              <a:t>темпа зависят и характер, и настроение пьесы.  Л</a:t>
            </a:r>
            <a:r>
              <a:rPr lang="ru-RU" sz="2000" dirty="0" smtClean="0">
                <a:solidFill>
                  <a:schemeClr val="tx2"/>
                </a:solidFill>
              </a:rPr>
              <a:t>ад – мажор, которое создает радостное настроение. Динамика- </a:t>
            </a:r>
            <a:r>
              <a:rPr lang="ru-RU" sz="2000" dirty="0" err="1" smtClean="0">
                <a:solidFill>
                  <a:schemeClr val="tx2"/>
                </a:solidFill>
              </a:rPr>
              <a:t>форто</a:t>
            </a:r>
            <a:r>
              <a:rPr lang="ru-RU" sz="2000" dirty="0" smtClean="0">
                <a:solidFill>
                  <a:schemeClr val="tx2"/>
                </a:solidFill>
              </a:rPr>
              <a:t>, </a:t>
            </a:r>
            <a:r>
              <a:rPr lang="ru-RU" sz="2000" dirty="0">
                <a:solidFill>
                  <a:schemeClr val="tx2"/>
                </a:solidFill>
              </a:rPr>
              <a:t>музыка звучит громко, что </a:t>
            </a:r>
            <a:r>
              <a:rPr lang="ru-RU" sz="2000" dirty="0" smtClean="0">
                <a:solidFill>
                  <a:schemeClr val="tx2"/>
                </a:solidFill>
              </a:rPr>
              <a:t>создает </a:t>
            </a:r>
            <a:r>
              <a:rPr lang="ru-RU" sz="2000" dirty="0">
                <a:solidFill>
                  <a:schemeClr val="tx2"/>
                </a:solidFill>
              </a:rPr>
              <a:t>яркий музыкальный образ. Характер : лирический, оживлённый, </a:t>
            </a:r>
            <a:r>
              <a:rPr lang="ru-RU" sz="2000" dirty="0" smtClean="0">
                <a:solidFill>
                  <a:schemeClr val="tx2"/>
                </a:solidFill>
              </a:rPr>
              <a:t>задумчивый. 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6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idx="2"/>
          </p:nvPr>
        </p:nvSpPr>
        <p:spPr>
          <a:xfrm>
            <a:off x="685800" y="3717032"/>
            <a:ext cx="7198568" cy="2531368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tx2"/>
                </a:solidFill>
              </a:rPr>
              <a:t>	Песня </a:t>
            </a:r>
            <a:r>
              <a:rPr lang="ru-RU" sz="2000" dirty="0">
                <a:solidFill>
                  <a:schemeClr val="tx2"/>
                </a:solidFill>
              </a:rPr>
              <a:t>«Крылатые качели» – это прекрасное музыкальное </a:t>
            </a:r>
            <a:r>
              <a:rPr lang="ru-RU" sz="2000" dirty="0" smtClean="0">
                <a:solidFill>
                  <a:schemeClr val="tx2"/>
                </a:solidFill>
              </a:rPr>
              <a:t>произведение о беззаботном детстве, которое говорит о светлом и радостном будущем, но и призывает жить и радоваться в настоящем.  </a:t>
            </a:r>
          </a:p>
          <a:p>
            <a:pPr algn="just"/>
            <a:r>
              <a:rPr lang="ru-RU" sz="2000" dirty="0" smtClean="0">
                <a:solidFill>
                  <a:schemeClr val="tx2"/>
                </a:solidFill>
              </a:rPr>
              <a:t>	Данное музыкальное произведение  мне понравилось именно в том варианте, который я услышал в </a:t>
            </a:r>
            <a:r>
              <a:rPr lang="ru-RU" sz="2000" dirty="0">
                <a:solidFill>
                  <a:schemeClr val="tx2"/>
                </a:solidFill>
              </a:rPr>
              <a:t>фильме «Приключения Электроника</a:t>
            </a:r>
            <a:r>
              <a:rPr lang="ru-RU" sz="2000" dirty="0" smtClean="0">
                <a:solidFill>
                  <a:schemeClr val="tx2"/>
                </a:solidFill>
              </a:rPr>
              <a:t>».</a:t>
            </a:r>
            <a:r>
              <a:rPr lang="en-US" sz="2000" smtClean="0">
                <a:solidFill>
                  <a:schemeClr val="tx2"/>
                </a:solidFill>
              </a:rPr>
              <a:t> </a:t>
            </a:r>
            <a:endParaRPr lang="ru-RU" sz="2000" dirty="0">
              <a:solidFill>
                <a:schemeClr val="tx2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19" r="13988"/>
          <a:stretch/>
        </p:blipFill>
        <p:spPr>
          <a:xfrm>
            <a:off x="2339752" y="836712"/>
            <a:ext cx="4134726" cy="2592288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0707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32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«Крылатые качели»  Песня Е. Крылатова, слова Ю. Энтина из кинофильма «Приключения Электроника</vt:lpstr>
      <vt:lpstr>История создания</vt:lpstr>
      <vt:lpstr>«Музыкальные краски»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Песня «Крылатые качели»</dc:title>
  <dc:creator>Home</dc:creator>
  <cp:lastModifiedBy>Home</cp:lastModifiedBy>
  <cp:revision>6</cp:revision>
  <dcterms:created xsi:type="dcterms:W3CDTF">2018-01-24T17:30:40Z</dcterms:created>
  <dcterms:modified xsi:type="dcterms:W3CDTF">2018-01-25T16:43:46Z</dcterms:modified>
</cp:coreProperties>
</file>