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2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u.wikipedia.org/wiki/%D0%9A%D1%80%D1%8B%D0%BB%D0%B0%D1%82%D1%8B%D0%B5_%D0%BA%D0%B0%D1%87%D0%B5%D0%BB%D0%B8" TargetMode="External"/><Relationship Id="rId4" Type="http://schemas.openxmlformats.org/officeDocument/2006/relationships/hyperlink" Target="https://ru.wikipedia.org/wiki/%D0%9F%D1%80%D0%B8%D0%BA%D0%BB%D1%8E%D1%87%D0%B5%D0%BD%D0%B8%D1%8F_%D0%AD%D0%BB%D0%B5%D0%BA%D1%82%D1%80%D0%BE%D0%BD%D0%B8%D0%BA%D0%B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резен.акмул\77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8136904" cy="6346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Крылатые качели</a:t>
            </a:r>
            <a:endParaRPr lang="ru-RU" dirty="0"/>
          </a:p>
        </p:txBody>
      </p:sp>
      <p:pic>
        <p:nvPicPr>
          <p:cNvPr id="2050" name="Picture 2" descr="C:\Users\777\Desktop\img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777\Desktop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88640"/>
            <a:ext cx="8424935" cy="5937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24944"/>
            <a:ext cx="7560840" cy="31683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«Крылатые качели</a:t>
            </a:r>
            <a:r>
              <a:rPr lang="ru-RU" dirty="0" smtClean="0">
                <a:solidFill>
                  <a:srgbClr val="22222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 — песня композитора </a:t>
            </a:r>
            <a:r>
              <a:rPr lang="ru-RU" u="sng" dirty="0" smtClean="0">
                <a:solidFill>
                  <a:srgbClr val="0B008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 tooltip="Крылатов, Евгений Павлович"/>
              </a:rPr>
              <a:t>Евгения </a:t>
            </a:r>
            <a:r>
              <a:rPr lang="ru-RU" u="sng" dirty="0" err="1" smtClean="0">
                <a:solidFill>
                  <a:srgbClr val="0B008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 tooltip="Крылатов, Евгений Павлович"/>
              </a:rPr>
              <a:t>Крылатова</a:t>
            </a:r>
            <a:r>
              <a:rPr lang="ru-RU" dirty="0" smtClean="0">
                <a:solidFill>
                  <a:srgbClr val="22222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на слова поэта </a:t>
            </a:r>
            <a:r>
              <a:rPr lang="ru-RU" u="sng" dirty="0" smtClean="0">
                <a:solidFill>
                  <a:srgbClr val="0B008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 tooltip="Энтин, Юрий Сергеевич"/>
              </a:rPr>
              <a:t>Юрия </a:t>
            </a:r>
            <a:r>
              <a:rPr lang="ru-RU" u="sng" dirty="0" err="1" smtClean="0">
                <a:solidFill>
                  <a:srgbClr val="0B008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 tooltip="Энтин, Юрий Сергеевич"/>
              </a:rPr>
              <a:t>Энтина</a:t>
            </a:r>
            <a:r>
              <a:rPr lang="ru-RU" dirty="0" smtClean="0">
                <a:solidFill>
                  <a:srgbClr val="22222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из советского телефильма 1979 года «</a:t>
            </a:r>
            <a:r>
              <a:rPr lang="ru-RU" u="sng" dirty="0" smtClean="0">
                <a:solidFill>
                  <a:srgbClr val="0B008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4" tooltip="Приключения Электроника"/>
              </a:rPr>
              <a:t>Приключения Электроника</a:t>
            </a:r>
            <a:r>
              <a:rPr lang="ru-RU" dirty="0" smtClean="0">
                <a:solidFill>
                  <a:srgbClr val="22222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  <a:r>
              <a:rPr lang="ru-RU" sz="800" u="sng" baseline="30000" dirty="0" smtClean="0">
                <a:solidFill>
                  <a:srgbClr val="0B008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5"/>
              </a:rPr>
              <a:t>[1]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Евгений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пишет песни всегда на уже готовые стихи, так было и в этот раз. У поэта Юрия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Крылатову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говорил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средств музыкальной выразительности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музыкальной выразительности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-мелодия( плавная, ровная, восходящая)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интонация(спокойная, ласковая)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лад(мажор)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темп(умеренный)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динамика( от тихого звучания до громкого)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регистр (низкий, средний, высокий)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тембр(светлый)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Музыкальная форма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Одночастная (одно настроение)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Музыкальные инструменты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Инструменты симфонического оркестра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фортепиано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Исполнители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оркестр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-пианист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Мое отношение к прослушанной музыке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Песня очень хорошая позитивная, мелодичная мне все понравились, но последняя  очень нравится!</a:t>
            </a:r>
          </a:p>
          <a:p>
            <a:r>
              <a:rPr lang="ru-RU" dirty="0" smtClean="0"/>
              <a:t>Песне из кинофильма "Приключение Электроника" "Крылатые качели" исполнилось 38 лет. "Летят, летят, </a:t>
            </a:r>
            <a:r>
              <a:rPr lang="ru-RU" dirty="0" err="1" smtClean="0"/>
              <a:t>ле</a:t>
            </a:r>
            <a:r>
              <a:rPr lang="ru-RU" dirty="0" smtClean="0"/>
              <a:t> -</a:t>
            </a:r>
            <a:r>
              <a:rPr lang="ru-RU" dirty="0" err="1" smtClean="0"/>
              <a:t>тят</a:t>
            </a:r>
            <a:r>
              <a:rPr lang="ru-RU" dirty="0" smtClean="0"/>
              <a:t>" года, а песня не стареет, только набирает популярность, а среди нашего поколения еще и любимая, настолько она звонкая, чистая, крылатая, так и кажется, что появятся сейчас крылья и у качелей и они улетят вместе с исполнителями. Летите, голуби, летите! Песня "Крылатые качели " - это классика советского эстрадного жанра в музыке.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355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Крылатые качели</vt:lpstr>
      <vt:lpstr>Слайд 3</vt:lpstr>
      <vt:lpstr>История создания</vt:lpstr>
      <vt:lpstr>Слайд 5</vt:lpstr>
      <vt:lpstr>Анализ средств музыкальной выразительности</vt:lpstr>
      <vt:lpstr>Мое отношение к прослушанной музыке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7</cp:revision>
  <dcterms:created xsi:type="dcterms:W3CDTF">2018-01-23T15:25:38Z</dcterms:created>
  <dcterms:modified xsi:type="dcterms:W3CDTF">2018-01-23T16:42:27Z</dcterms:modified>
</cp:coreProperties>
</file>