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D%D0%BD%D1%82%D0%B8%D0%BD,_%D0%AE%D1%80%D0%B8%D0%B9_%D0%A1%D0%B5%D1%80%D0%B3%D0%B5%D0%B5%D0%B2%D0%B8%D1%87" TargetMode="External"/><Relationship Id="rId2" Type="http://schemas.openxmlformats.org/officeDocument/2006/relationships/hyperlink" Target="https://ru.wikipedia.org/wiki/%D0%9A%D1%80%D1%8B%D0%BB%D0%B0%D1%82%D0%BE%D0%B2,_%D0%95%D0%B2%D0%B3%D0%B5%D0%BD%D0%B8%D0%B9_%D0%9F%D0%B0%D0%B2%D0%BB%D0%BE%D0%B2%D0%B8%D1%87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ru.wikipedia.org/wiki/%D0%9A%D1%80%D1%8B%D0%BB%D0%B0%D1%82%D1%8B%D0%B5_%D0%BA%D0%B0%D1%87%D0%B5%D0%BB%D0%B8" TargetMode="External"/><Relationship Id="rId4" Type="http://schemas.openxmlformats.org/officeDocument/2006/relationships/hyperlink" Target="https://ru.wikipedia.org/wiki/%D0%9F%D1%80%D0%B8%D0%BA%D0%BB%D1%8E%D1%87%D0%B5%D0%BD%D0%B8%D1%8F_%D0%AD%D0%BB%D0%B5%D0%BA%D1%82%D1%80%D0%BE%D0%BD%D0%B8%D0%BA%D0%B0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презен.акмул\773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60648"/>
            <a:ext cx="8136904" cy="63467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Крылатые качели</a:t>
            </a:r>
            <a:endParaRPr lang="ru-RU" dirty="0"/>
          </a:p>
        </p:txBody>
      </p:sp>
      <p:pic>
        <p:nvPicPr>
          <p:cNvPr id="2050" name="Picture 2" descr="C:\Users\777\Desktop\img1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777\Desktop\img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7" y="188640"/>
            <a:ext cx="8424935" cy="59375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368151"/>
          </a:xfrm>
        </p:spPr>
        <p:txBody>
          <a:bodyPr/>
          <a:lstStyle/>
          <a:p>
            <a:r>
              <a:rPr lang="ru-RU" dirty="0" smtClean="0"/>
              <a:t>История создания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2924944"/>
            <a:ext cx="7560840" cy="316835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22222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«Крылатые качели</a:t>
            </a:r>
            <a:r>
              <a:rPr lang="ru-RU" dirty="0" smtClean="0">
                <a:solidFill>
                  <a:srgbClr val="22222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» — песня композитора </a:t>
            </a:r>
            <a:r>
              <a:rPr lang="ru-RU" u="sng" dirty="0" smtClean="0">
                <a:solidFill>
                  <a:srgbClr val="0B0080"/>
                </a:solidFill>
                <a:latin typeface="Times New Roman" pitchFamily="18" charset="0"/>
                <a:ea typeface="Times New Roman"/>
                <a:cs typeface="Times New Roman" pitchFamily="18" charset="0"/>
                <a:hlinkClick r:id="rId2" tooltip="Крылатов, Евгений Павлович"/>
              </a:rPr>
              <a:t>Евгения </a:t>
            </a:r>
            <a:r>
              <a:rPr lang="ru-RU" u="sng" dirty="0" err="1" smtClean="0">
                <a:solidFill>
                  <a:srgbClr val="0B0080"/>
                </a:solidFill>
                <a:latin typeface="Times New Roman" pitchFamily="18" charset="0"/>
                <a:ea typeface="Times New Roman"/>
                <a:cs typeface="Times New Roman" pitchFamily="18" charset="0"/>
                <a:hlinkClick r:id="rId2" tooltip="Крылатов, Евгений Павлович"/>
              </a:rPr>
              <a:t>Крылатова</a:t>
            </a:r>
            <a:r>
              <a:rPr lang="ru-RU" dirty="0" smtClean="0">
                <a:solidFill>
                  <a:srgbClr val="22222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на слова поэта </a:t>
            </a:r>
            <a:r>
              <a:rPr lang="ru-RU" u="sng" dirty="0" smtClean="0">
                <a:solidFill>
                  <a:srgbClr val="0B0080"/>
                </a:solidFill>
                <a:latin typeface="Times New Roman" pitchFamily="18" charset="0"/>
                <a:ea typeface="Times New Roman"/>
                <a:cs typeface="Times New Roman" pitchFamily="18" charset="0"/>
                <a:hlinkClick r:id="rId3" tooltip="Энтин, Юрий Сергеевич"/>
              </a:rPr>
              <a:t>Юрия </a:t>
            </a:r>
            <a:r>
              <a:rPr lang="ru-RU" u="sng" dirty="0" err="1" smtClean="0">
                <a:solidFill>
                  <a:srgbClr val="0B0080"/>
                </a:solidFill>
                <a:latin typeface="Times New Roman" pitchFamily="18" charset="0"/>
                <a:ea typeface="Times New Roman"/>
                <a:cs typeface="Times New Roman" pitchFamily="18" charset="0"/>
                <a:hlinkClick r:id="rId3" tooltip="Энтин, Юрий Сергеевич"/>
              </a:rPr>
              <a:t>Энтина</a:t>
            </a:r>
            <a:r>
              <a:rPr lang="ru-RU" dirty="0" smtClean="0">
                <a:solidFill>
                  <a:srgbClr val="22222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из советского телефильма 1979 года «</a:t>
            </a:r>
            <a:r>
              <a:rPr lang="ru-RU" u="sng" dirty="0" smtClean="0">
                <a:solidFill>
                  <a:srgbClr val="0B0080"/>
                </a:solidFill>
                <a:latin typeface="Times New Roman" pitchFamily="18" charset="0"/>
                <a:ea typeface="Times New Roman"/>
                <a:cs typeface="Times New Roman" pitchFamily="18" charset="0"/>
                <a:hlinkClick r:id="rId4" tooltip="Приключения Электроника"/>
              </a:rPr>
              <a:t>Приключения Электроника</a:t>
            </a:r>
            <a:r>
              <a:rPr lang="ru-RU" dirty="0" smtClean="0">
                <a:solidFill>
                  <a:srgbClr val="22222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»</a:t>
            </a:r>
            <a:r>
              <a:rPr lang="ru-RU" sz="800" u="sng" baseline="30000" dirty="0" smtClean="0">
                <a:solidFill>
                  <a:srgbClr val="0B0080"/>
                </a:solidFill>
                <a:latin typeface="Times New Roman" pitchFamily="18" charset="0"/>
                <a:ea typeface="Times New Roman"/>
                <a:cs typeface="Times New Roman" pitchFamily="18" charset="0"/>
                <a:hlinkClick r:id="rId5"/>
              </a:rPr>
              <a:t>[1]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Евгений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Крылатов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пишет песни всегда на уже готовые стихи, так было и в этот раз. У поэта Юрия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Энтина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с которым он дружил и с которым больше всего работал, композитор однажды нашёл это стихотворение на рабочем столе. Прочитав, заинтересовался.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Энтин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же сказал ему в ответ, что стихотворение не закончено, что он его уже показывал и ему его вернули с указанием переделать под уже написанную музыку для одного мультфильма.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Крылатову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же стихи настолько понравились, что он начал уговаривать друга, которому было неудобно забирать у другого композитора уже показанные стихи, отдать их ему.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Крылатов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говорил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Энтину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что стихи уже сейчас прекрасные, что ничего в них не надо переделывать, что они очень музыкальны и он сам хочет на них написать песню. И убеждал и спорил с ним месяц, до победного конца. Получив же стихотворение, написал на него музыку немногим более чем за час.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Анализ средств музыкальной выразительности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Средства музыкальной выразительности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-мелодия( плавная, ровная, восходящая)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- интонация(спокойная, ласковая)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лад(мажор)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темп(умеренный)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динамика( от тихого звучания до громкого)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регистр (низкий, средний, высокий)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тембр(светлый)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Музыкальная форма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Одночастная (одно настроение)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Музыкальные инструменты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Инструменты симфонического оркестра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фортепиано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Исполнители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оркестр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-пианист</a:t>
            </a: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Мое отношение к прослушанной музыке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 Песня очень хорошая позитивная, мелодичная мне все понравились, но последняя  очень нравится!</a:t>
            </a:r>
          </a:p>
          <a:p>
            <a:r>
              <a:rPr lang="ru-RU" dirty="0" smtClean="0"/>
              <a:t>Песне из кинофильма "Приключение Электроника" "Крылатые качели" исполнилось 38 лет. "Летят, летят, </a:t>
            </a:r>
            <a:r>
              <a:rPr lang="ru-RU" dirty="0" err="1" smtClean="0"/>
              <a:t>ле</a:t>
            </a:r>
            <a:r>
              <a:rPr lang="ru-RU" dirty="0" smtClean="0"/>
              <a:t> -</a:t>
            </a:r>
            <a:r>
              <a:rPr lang="ru-RU" dirty="0" err="1" smtClean="0"/>
              <a:t>тят</a:t>
            </a:r>
            <a:r>
              <a:rPr lang="ru-RU" dirty="0" smtClean="0"/>
              <a:t>" года, а песня не стареет, только набирает популярность, а среди нашего поколения еще и любимая, настолько она звонкая, чистая, крылатая, так и кажется, что появятся сейчас крылья и у качелей и они улетят вместе с исполнителями. Летите, голуби, летите! Песня "Крылатые качели " - это классика советского эстрадного жанра в музыке.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355</Words>
  <Application>Microsoft Office PowerPoint</Application>
  <PresentationFormat>Экран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Крылатые качели</vt:lpstr>
      <vt:lpstr>Слайд 3</vt:lpstr>
      <vt:lpstr>История создания</vt:lpstr>
      <vt:lpstr>Слайд 5</vt:lpstr>
      <vt:lpstr>Анализ средств музыкальной выразительности</vt:lpstr>
      <vt:lpstr>Мое отношение к прослушанной музыке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777</dc:creator>
  <cp:lastModifiedBy>777</cp:lastModifiedBy>
  <cp:revision>7</cp:revision>
  <dcterms:created xsi:type="dcterms:W3CDTF">2018-01-23T15:25:38Z</dcterms:created>
  <dcterms:modified xsi:type="dcterms:W3CDTF">2018-01-23T16:42:27Z</dcterms:modified>
</cp:coreProperties>
</file>