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plu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plu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ransition spd="slow">
    <p:plus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8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9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BE88B5-D705-0741-98D4-8B487848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Крылатые качели</a:t>
            </a:r>
          </a:p>
        </p:txBody>
      </p:sp>
    </p:spTree>
    <p:extLst>
      <p:ext uri="{BB962C8B-B14F-4D97-AF65-F5344CB8AC3E}">
        <p14:creationId xmlns:p14="http://schemas.microsoft.com/office/powerpoint/2010/main" val="817441857"/>
      </p:ext>
    </p:extLst>
  </p:cSld>
  <p:clrMapOvr>
    <a:masterClrMapping/>
  </p:clrMapOvr>
  <p:transition spd="slow"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A17194-9E54-BE43-82A7-1A42764E7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Евгении Крылатов</a:t>
            </a:r>
          </a:p>
        </p:txBody>
      </p:sp>
      <p:pic>
        <p:nvPicPr>
          <p:cNvPr id="9" name="Рисунок 9">
            <a:extLst>
              <a:ext uri="{FF2B5EF4-FFF2-40B4-BE49-F238E27FC236}">
                <a16:creationId xmlns:a16="http://schemas.microsoft.com/office/drawing/2014/main" id="{CED6B78B-97D1-DA42-ADC1-052C4CA334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6413" y="1239044"/>
            <a:ext cx="4114800" cy="3829050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id="{62CBDE8C-FDA8-E048-BA6B-6CEC6828C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Заслуженный деятель искусств РСФСР , Народный артист РФ. Родился 23 февраля 1934г.в г.Лысьве Свердловской( ныне Пермской) области в рабочей семье. Композитор песни «КРЫЛАТЫЕ КАЧЕЛИ».</a:t>
            </a:r>
          </a:p>
        </p:txBody>
      </p:sp>
    </p:spTree>
    <p:extLst>
      <p:ext uri="{BB962C8B-B14F-4D97-AF65-F5344CB8AC3E}">
        <p14:creationId xmlns:p14="http://schemas.microsoft.com/office/powerpoint/2010/main" val="639369882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7C298C-F29C-C34A-8C63-DD82764F9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Юрий Этнин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ADE1EADE-40FA-804C-BBBA-061F65E96E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23013" y="1426369"/>
            <a:ext cx="5181600" cy="3454400"/>
          </a:xfrm>
          <a:prstGeom prst="rect">
            <a:avLst/>
          </a:prstGeo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EC2A5EF1-5FC0-4745-9777-E1531A2F9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Любимый поэт Евгения Крылатова. Таа же он написал слова к песни «Крылатые качели».</a:t>
            </a:r>
          </a:p>
        </p:txBody>
      </p:sp>
    </p:spTree>
    <p:extLst>
      <p:ext uri="{BB962C8B-B14F-4D97-AF65-F5344CB8AC3E}">
        <p14:creationId xmlns:p14="http://schemas.microsoft.com/office/powerpoint/2010/main" val="3075068937"/>
      </p:ext>
    </p:extLst>
  </p:cSld>
  <p:clrMapOvr>
    <a:masterClrMapping/>
  </p:clrMapOvr>
  <p:transition spd="slow">
    <p:plu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B06FC5-B7E8-0E4E-9BE8-EBCEEB570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Крылатые качели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F89EA4-4F8D-7240-8BB8-13281FBAE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Данная композиция была созданна в 1979г.к телефильму «Приключения Электроника».</a:t>
            </a:r>
          </a:p>
          <a:p>
            <a:r>
              <a:rPr lang="ru-RU"/>
              <a:t>«Крылатые Качели» начинается со слов « в юном месяце  апреля, в старом парке тает снег….» это весна а значить зарождение новой жизни .А что такое жизнь????</a:t>
            </a:r>
          </a:p>
          <a:p>
            <a:r>
              <a:rPr lang="ru-RU"/>
              <a:t>Нам это еще конечно не понять, ведь мы дети..песня де о безобласном детстве.Мы родились и у нас все впереди «взмывая выше ели….»</a:t>
            </a:r>
          </a:p>
        </p:txBody>
      </p:sp>
    </p:spTree>
    <p:extLst>
      <p:ext uri="{BB962C8B-B14F-4D97-AF65-F5344CB8AC3E}">
        <p14:creationId xmlns:p14="http://schemas.microsoft.com/office/powerpoint/2010/main" val="285766038"/>
      </p:ext>
    </p:extLst>
  </p:cSld>
  <p:clrMapOvr>
    <a:masterClrMapping/>
  </p:clrMapOvr>
  <p:transition spd="slow">
    <p:plu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711337DC-3AF6-4E45-8C06-D93D47612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7406" y="1435892"/>
            <a:ext cx="9215438" cy="497562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442610778"/>
      </p:ext>
    </p:extLst>
  </p:cSld>
  <p:clrMapOvr>
    <a:masterClrMapping/>
  </p:clrMapOvr>
  <p:transition spd="slow">
    <p:plu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6E82ADD1-9107-2548-B97F-E1A9F54EF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5969" y="303608"/>
            <a:ext cx="9197577" cy="6161485"/>
          </a:xfrm>
          <a:prstGeom prst="rect">
            <a:avLst/>
          </a:prstGeom>
          <a:ln w="4445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377389685"/>
      </p:ext>
    </p:extLst>
  </p:cSld>
  <p:clrMapOvr>
    <a:masterClrMapping/>
  </p:clrMapOvr>
  <p:transition spd="slow">
    <p:plu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A2F5069-7222-4B4E-B201-2C610EB39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Крылатые качели </a:t>
            </a:r>
          </a:p>
        </p:txBody>
      </p:sp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85E95A0C-1CF0-154A-920C-08AE6FFF4D1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21012" b="21012"/>
          <a:stretch/>
        </p:blipFill>
        <p:spPr>
          <a:xfrm>
            <a:off x="2589213" y="662261"/>
            <a:ext cx="8915400" cy="3854970"/>
          </a:xfrm>
          <a:prstGeom prst="rect">
            <a:avLst/>
          </a:prstGeom>
        </p:spPr>
      </p:pic>
      <p:sp>
        <p:nvSpPr>
          <p:cNvPr id="7" name="Текст 6">
            <a:extLst>
              <a:ext uri="{FF2B5EF4-FFF2-40B4-BE49-F238E27FC236}">
                <a16:creationId xmlns:a16="http://schemas.microsoft.com/office/drawing/2014/main" id="{C4F59AFD-BF70-0B41-A7C4-44251AA4DEB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Мне кадется созлавая эьу композицию у автора был скорее всего призыв к нам детем, чтоб мы жили лучше.</a:t>
            </a:r>
          </a:p>
        </p:txBody>
      </p:sp>
    </p:spTree>
    <p:extLst>
      <p:ext uri="{BB962C8B-B14F-4D97-AF65-F5344CB8AC3E}">
        <p14:creationId xmlns:p14="http://schemas.microsoft.com/office/powerpoint/2010/main" val="2829332106"/>
      </p:ext>
    </p:extLst>
  </p:cSld>
  <p:clrMapOvr>
    <a:masterClrMapping/>
  </p:clrMapOvr>
  <p:transition spd="slow">
    <p:plus/>
  </p:transition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7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Легкий дым</vt:lpstr>
      <vt:lpstr>Крылатые качели</vt:lpstr>
      <vt:lpstr>Евгении Крылатов</vt:lpstr>
      <vt:lpstr>Юрий Этнин</vt:lpstr>
      <vt:lpstr>Крылатые качели</vt:lpstr>
      <vt:lpstr>Презентация PowerPoint</vt:lpstr>
      <vt:lpstr>Презентация PowerPoint</vt:lpstr>
      <vt:lpstr>Крылатые качели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Крылатые качели</dc:title>
  <cp:revision>4</cp:revision>
  <dcterms:modified xsi:type="dcterms:W3CDTF">2018-01-23T15:14:05Z</dcterms:modified>
</cp:coreProperties>
</file>