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DE66-A24C-4418-A32C-D2EE0322823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C75A-F35A-4211-BE90-DBA1844EF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DE66-A24C-4418-A32C-D2EE0322823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C75A-F35A-4211-BE90-DBA1844EF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DE66-A24C-4418-A32C-D2EE0322823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C75A-F35A-4211-BE90-DBA1844EF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DE66-A24C-4418-A32C-D2EE0322823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C75A-F35A-4211-BE90-DBA1844EF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DE66-A24C-4418-A32C-D2EE0322823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C75A-F35A-4211-BE90-DBA1844EF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DE66-A24C-4418-A32C-D2EE0322823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C75A-F35A-4211-BE90-DBA1844EF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DE66-A24C-4418-A32C-D2EE0322823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C75A-F35A-4211-BE90-DBA1844EF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DE66-A24C-4418-A32C-D2EE0322823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C75A-F35A-4211-BE90-DBA1844EF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DE66-A24C-4418-A32C-D2EE0322823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C75A-F35A-4211-BE90-DBA1844EF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DE66-A24C-4418-A32C-D2EE0322823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C75A-F35A-4211-BE90-DBA1844EF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DE66-A24C-4418-A32C-D2EE0322823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C75A-F35A-4211-BE90-DBA1844EF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EDE66-A24C-4418-A32C-D2EE0322823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8C75A-F35A-4211-BE90-DBA1844EF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r>
              <a:rPr lang="ru-RU" sz="6000" dirty="0">
                <a:solidFill>
                  <a:schemeClr val="accent3">
                    <a:lumMod val="75000"/>
                  </a:schemeClr>
                </a:solidFill>
              </a:rPr>
              <a:t>«</a:t>
            </a:r>
            <a:r>
              <a:rPr lang="ru-RU" sz="6000" b="1" dirty="0">
                <a:solidFill>
                  <a:schemeClr val="accent3">
                    <a:lumMod val="75000"/>
                  </a:schemeClr>
                </a:solidFill>
              </a:rPr>
              <a:t>Крылатые</a:t>
            </a:r>
            <a:r>
              <a:rPr lang="ru-RU" sz="6000" dirty="0">
                <a:solidFill>
                  <a:schemeClr val="accent3">
                    <a:lumMod val="75000"/>
                  </a:schemeClr>
                </a:solidFill>
              </a:rPr>
              <a:t> </a:t>
            </a:r>
            <a:r>
              <a:rPr lang="ru-RU" sz="6000" b="1" dirty="0">
                <a:solidFill>
                  <a:schemeClr val="accent3">
                    <a:lumMod val="75000"/>
                  </a:schemeClr>
                </a:solidFill>
              </a:rPr>
              <a:t>качели</a:t>
            </a:r>
            <a:r>
              <a:rPr lang="ru-RU" sz="6000" dirty="0">
                <a:solidFill>
                  <a:schemeClr val="accent3">
                    <a:lumMod val="75000"/>
                  </a:schemeClr>
                </a:solidFill>
              </a:rPr>
              <a:t>» —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песня композитора Евгения </a:t>
            </a:r>
            <a:r>
              <a:rPr lang="ru-RU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Крылатова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на слова поэта Юрия </a:t>
            </a:r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Энтина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ukazka.ru/img/g/uk4625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90500"/>
            <a:ext cx="8501122" cy="666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 Narrow" pitchFamily="34" charset="0"/>
              </a:rPr>
              <a:t>История создания музыкального произведения.    </a:t>
            </a:r>
            <a:r>
              <a:rPr lang="ru-RU" sz="2400" dirty="0" smtClean="0">
                <a:latin typeface="Arial Narrow" pitchFamily="34" charset="0"/>
              </a:rPr>
              <a:t/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>      Евгений </a:t>
            </a:r>
            <a:r>
              <a:rPr lang="ru-RU" sz="2400" dirty="0" err="1" smtClean="0">
                <a:latin typeface="Arial Narrow" pitchFamily="34" charset="0"/>
              </a:rPr>
              <a:t>Крыатов</a:t>
            </a:r>
            <a:r>
              <a:rPr lang="ru-RU" sz="2400" dirty="0" smtClean="0">
                <a:latin typeface="Arial Narrow" pitchFamily="34" charset="0"/>
              </a:rPr>
              <a:t> пишет песни всегда на уже готовые стихи, так было и в этот раз. У поэта Юрия </a:t>
            </a:r>
            <a:r>
              <a:rPr lang="ru-RU" sz="2400" dirty="0" err="1" smtClean="0">
                <a:latin typeface="Arial Narrow" pitchFamily="34" charset="0"/>
              </a:rPr>
              <a:t>Энтина</a:t>
            </a:r>
            <a:r>
              <a:rPr lang="ru-RU" sz="2400" dirty="0" smtClean="0">
                <a:latin typeface="Arial Narrow" pitchFamily="34" charset="0"/>
              </a:rPr>
              <a:t>, с которым он дружил и с которым больше всего работал, композитор однажды нашёл это стихотворение на рабочем столе. Прочитав, заинтересовался. </a:t>
            </a:r>
            <a:r>
              <a:rPr lang="ru-RU" sz="2400" dirty="0" err="1" smtClean="0">
                <a:latin typeface="Arial Narrow" pitchFamily="34" charset="0"/>
              </a:rPr>
              <a:t>Энтин</a:t>
            </a:r>
            <a:r>
              <a:rPr lang="ru-RU" sz="2400" dirty="0" smtClean="0">
                <a:latin typeface="Arial Narrow" pitchFamily="34" charset="0"/>
              </a:rPr>
              <a:t>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</a:t>
            </a:r>
            <a:r>
              <a:rPr lang="ru-RU" sz="2400" dirty="0" err="1" smtClean="0">
                <a:latin typeface="Arial Narrow" pitchFamily="34" charset="0"/>
              </a:rPr>
              <a:t>Крылатову</a:t>
            </a:r>
            <a:r>
              <a:rPr lang="ru-RU" sz="2400" dirty="0" smtClean="0">
                <a:latin typeface="Arial Narrow" pitchFamily="34" charset="0"/>
              </a:rPr>
              <a:t>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</a:t>
            </a:r>
            <a:r>
              <a:rPr lang="ru-RU" sz="2400" dirty="0" err="1" smtClean="0">
                <a:latin typeface="Arial Narrow" pitchFamily="34" charset="0"/>
              </a:rPr>
              <a:t>Крылатов</a:t>
            </a:r>
            <a:r>
              <a:rPr lang="ru-RU" sz="2400" dirty="0" smtClean="0">
                <a:latin typeface="Arial Narrow" pitchFamily="34" charset="0"/>
              </a:rPr>
              <a:t> говорил </a:t>
            </a:r>
            <a:r>
              <a:rPr lang="ru-RU" sz="2400" dirty="0" err="1" smtClean="0">
                <a:latin typeface="Arial Narrow" pitchFamily="34" charset="0"/>
              </a:rPr>
              <a:t>Энтину</a:t>
            </a:r>
            <a:r>
              <a:rPr lang="ru-RU" sz="2400" dirty="0" smtClean="0">
                <a:latin typeface="Arial Narrow" pitchFamily="34" charset="0"/>
              </a:rPr>
              <a:t>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час</a:t>
            </a:r>
            <a:r>
              <a:rPr lang="ru-RU" sz="2400" baseline="30000" dirty="0" smtClean="0">
                <a:latin typeface="Arial Narrow" pitchFamily="34" charset="0"/>
              </a:rPr>
              <a:t>.</a:t>
            </a:r>
            <a:r>
              <a:rPr lang="ru-RU" sz="2400" dirty="0" smtClean="0">
                <a:latin typeface="Arial Narrow" pitchFamily="34" charset="0"/>
              </a:rPr>
              <a:t> Так 1879 году вышла песня « Крылатые качели».</a:t>
            </a:r>
            <a:endParaRPr lang="ru-RU" sz="24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«Музыкальные краски».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2400" dirty="0" smtClean="0">
                <a:latin typeface="Arial Narrow" pitchFamily="34" charset="0"/>
              </a:rPr>
              <a:t>Стремительное движение в этой мелодии передается  темпом самой мелодии и ладом (мажорная музыка). Мажорная музыка воспринимается, как светлая, ясная, радостная, а минорная – как печальная и мечтательная.</a:t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35795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Arial Narrow" pitchFamily="34" charset="0"/>
              </a:rPr>
              <a:t>Очень, </a:t>
            </a:r>
            <a:r>
              <a:rPr lang="ru-RU" sz="2400" dirty="0" err="1" smtClean="0">
                <a:latin typeface="Arial Narrow" pitchFamily="34" charset="0"/>
              </a:rPr>
              <a:t>очень,очень</a:t>
            </a:r>
            <a:r>
              <a:rPr lang="ru-RU" sz="2400" dirty="0" smtClean="0">
                <a:latin typeface="Arial Narrow" pitchFamily="34" charset="0"/>
              </a:rPr>
              <a:t> трогательная детская песня. Прекрасное исполнение, отличные слова, запоминающаяся мелодия. Песня "Крылатые качели" не только очень мелодичная, но еще и прекрасные стихи . Вот и появилась такая "крылатая песня". Которая в полете уже очень много лет, завораживает нас своей чистой детской непосредственностью и светлым романтическим чувством.</a:t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>Песня "Крылатые качели " - это классика советского эстрадного жанра в </a:t>
            </a:r>
            <a:r>
              <a:rPr lang="ru-RU" sz="2400" dirty="0" err="1" smtClean="0">
                <a:latin typeface="Arial Narrow" pitchFamily="34" charset="0"/>
              </a:rPr>
              <a:t>музыия</a:t>
            </a:r>
            <a:r>
              <a:rPr lang="ru-RU" sz="2400" dirty="0" smtClean="0">
                <a:latin typeface="Arial Narrow" pitchFamily="34" charset="0"/>
              </a:rPr>
              <a:t>. Песня на все времена. Ее приятно слушать, приятно подпевать. </a:t>
            </a:r>
            <a:endParaRPr lang="ru-RU" sz="24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70</Words>
  <Application>Microsoft Office PowerPoint</Application>
  <PresentationFormat>Экран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«Крылатые качели» — песня композитора Евгения Крылатова на слова поэта Юрия Энтина</vt:lpstr>
      <vt:lpstr>Слайд 2</vt:lpstr>
      <vt:lpstr>История создания музыкального произведения.           Евгений Крыатов пишет песни всегда на уже готовые стихи, так было и в этот раз. У поэта Юрия Энтина, с которым он дружил и с которым больше всего работал, композитор однажды нашёл это стихотворение на рабочем столе. Прочитав, заинтересовался. Энтин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Крылатову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Крылатов говорил Энтину,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час. Так 1879 году вышла песня « Крылатые качели».</vt:lpstr>
      <vt:lpstr>«Музыкальные краски».  Стремительное движение в этой мелодии передается  темпом самой мелодии и ладом (мажорная музыка). Мажорная музыка воспринимается, как светлая, ясная, радостная, а минорная – как печальная и мечтательная.    </vt:lpstr>
      <vt:lpstr>Очень, очень,очень трогательная детская песня. Прекрасное исполнение, отличные слова, запоминающаяся мелодия. Песня "Крылатые качели" не только очень мелодичная, но еще и прекрасные стихи . Вот и появилась такая "крылатая песня". Которая в полете уже очень много лет, завораживает нас своей чистой детской непосредственностью и светлым романтическим чувством. Песня "Крылатые качели " - это классика советского эстрадного жанра в музыия. Песня на все времена. Ее приятно слушать, приятно подпевать.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«Крылатые качели» — песня композитора Евгения Крылатова на слова поэта Юрия Энтина</dc:title>
  <dc:creator>123</dc:creator>
  <cp:lastModifiedBy>123</cp:lastModifiedBy>
  <cp:revision>10</cp:revision>
  <dcterms:created xsi:type="dcterms:W3CDTF">2017-12-22T14:06:15Z</dcterms:created>
  <dcterms:modified xsi:type="dcterms:W3CDTF">2018-01-20T14:45:01Z</dcterms:modified>
</cp:coreProperties>
</file>