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562" autoAdjust="0"/>
    <p:restoredTop sz="94660"/>
  </p:normalViewPr>
  <p:slideViewPr>
    <p:cSldViewPr>
      <p:cViewPr varScale="1">
        <p:scale>
          <a:sx n="106" d="100"/>
          <a:sy n="106" d="100"/>
        </p:scale>
        <p:origin x="-84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6B98987-02EA-4079-A2B2-F23F59F83AB1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6839A9-EF6D-41C3-9015-A91FD66728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BEDC4-FD06-4DAB-BFA1-499A0898BF51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F395F-0E69-40D7-9A8B-D2C17D67FF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C3B68-71A9-4AC6-B692-8A98DA0B7B70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FD797-85C4-4EB7-AA49-25EC18DB94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58D15-9F7A-4672-BD02-3DCA559E5348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B51DB-38B6-4058-994E-907E72AA4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C4F74-DD72-44C5-ACCD-EF4458B6DCA0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4EDFE-73EC-4238-BF74-1550CCD1DC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1573D-BE61-44A9-B509-7954E3D1540F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1AF420-A07C-4951-A769-46489F8B0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1CAB3-F9C6-46F1-B9CF-6213B14DB3B4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9955EC-3ED8-4A1C-8934-A42E3B635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8A04B-EA38-4E96-9095-8A0536BF95FF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74729-5DD7-40CD-82D4-2C4A65E703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71F4C-189B-4661-8C9F-DCDAF3DDB9BB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A4F3A-DF4F-4FC0-9468-AF36B35AE5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E372B7-EE4F-4D3E-9264-5B4506D67B9F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F7FCCA-1FC2-4BAB-8FAC-AD866FADA0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A65CA-3099-46AA-BABD-3FA2287E0043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E73EE-3289-45E3-B3A8-3FD73ECF0F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5A8EB-EA39-4C45-B912-27C211404FA3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24BBC-4012-47F3-9615-C7A5B590B7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60000"/>
                <a:lumOff val="4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3F02F4-9D0D-4887-B904-272EBA1ED5EB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A273D4-FF20-4A23-92D6-CAF7B114E7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571500"/>
            <a:ext cx="89296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800" b="1">
                <a:latin typeface="Times New Roman" pitchFamily="18" charset="0"/>
                <a:cs typeface="Times New Roman" pitchFamily="18" charset="0"/>
              </a:rPr>
              <a:t>«Дистанционная Акмуллинская олимпиада по музыке для одаренных детей» </a:t>
            </a:r>
            <a:endParaRPr lang="ru-RU" sz="2800" b="1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2286000" y="1716088"/>
            <a:ext cx="4429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 тур</a:t>
            </a:r>
          </a:p>
        </p:txBody>
      </p:sp>
      <p:sp>
        <p:nvSpPr>
          <p:cNvPr id="14339" name="TextBox 8"/>
          <p:cNvSpPr txBox="1">
            <a:spLocks noChangeArrowheads="1"/>
          </p:cNvSpPr>
          <p:nvPr/>
        </p:nvSpPr>
        <p:spPr bwMode="auto">
          <a:xfrm>
            <a:off x="2312988" y="2857500"/>
            <a:ext cx="4473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Выполнила ученица 1 б класса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МБОУ СОШ №7 г.Туймазы</a:t>
            </a:r>
          </a:p>
          <a:p>
            <a:pPr algn="ctr"/>
            <a:r>
              <a:rPr lang="ru-RU" sz="2400" b="1">
                <a:latin typeface="Times New Roman" pitchFamily="18" charset="0"/>
                <a:cs typeface="Times New Roman" pitchFamily="18" charset="0"/>
              </a:rPr>
              <a:t>Биккулова Виолетта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3000" y="4500563"/>
            <a:ext cx="7286625" cy="4572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Музыкальное произведение «Крылатые качели»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Прямоугольник 5"/>
          <p:cNvSpPr>
            <a:spLocks noChangeArrowheads="1"/>
          </p:cNvSpPr>
          <p:nvPr/>
        </p:nvSpPr>
        <p:spPr bwMode="auto">
          <a:xfrm>
            <a:off x="4067175" y="836613"/>
            <a:ext cx="4859338" cy="562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400"/>
              <a:t>Евгений Крылатов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 Впрочем, даже Евгений Крылатов не ожидал, что «Крылатые качели» станут не просто популярными, а заживут отдельной от фильма и долгой жизнью. Ведь изначально песня им действительно задумывалась как фоновая. А вышло так, что она сначала полюбилась всем, а потом стала визитной карточкой песенного творчества самого композитора. Теперь, спустя несколько десятилетий, модных кавер-версий на «Крылатые качели» не перечесть.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6250" y="214313"/>
            <a:ext cx="4606925" cy="6413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>
                <a:effectLst>
                  <a:outerShdw blurRad="38100" dist="38100" dir="2700000" algn="tl">
                    <a:srgbClr val="FFFFFF"/>
                  </a:outerShdw>
                </a:effectLst>
              </a:rPr>
              <a:t>Музыкальное произведение «Крылатые качели»</a:t>
            </a:r>
          </a:p>
        </p:txBody>
      </p:sp>
      <p:sp>
        <p:nvSpPr>
          <p:cNvPr id="15363" name="AutoShape 5" descr="img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4" name="AutoShape 7" descr="img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AutoShape 9" descr="img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6" name="AutoShape 11" descr="img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7" name="AutoShape 17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8" name="AutoShape 19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9" name="AutoShape 21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0" name="AutoShape 23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1" name="AutoShape 25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72" name="AutoShape 27" descr="img_user_file_565853656aa19_9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5373" name="Picture 15" descr="0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484313"/>
            <a:ext cx="3887788" cy="369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Прямоугольник 3"/>
          <p:cNvSpPr>
            <a:spLocks noChangeArrowheads="1"/>
          </p:cNvSpPr>
          <p:nvPr/>
        </p:nvSpPr>
        <p:spPr bwMode="auto">
          <a:xfrm>
            <a:off x="323850" y="404813"/>
            <a:ext cx="8496300" cy="583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Это произведение – один из лучших образцов школьной песни в репертуаре старшего хора музыкально-хоровой студии. Несмотря на то, что каждый год учащиеся обновляют песенный репертуар, «Крылатые качели» – любимая песня не только у ребят, но и у слушателей любого возраста. Она волнует сердца людей своей певучей мелодией, тематическим материалом, яркостью и эффектным фортепианным изложением партии сопровождения. Имя Евгения Павловича Крылатова, советского композитора широко известно в нашей стране. Он писал музыку в разных жанрах – это и балет, эстрадная и симфоническая музыка, произведения для хора и музыка к драматическим спектаклям.</a:t>
            </a:r>
          </a:p>
          <a:p>
            <a:r>
              <a:rPr lang="ru-RU" sz="1400"/>
              <a:t>Песня «Крылатые качели», написанная на слова популярного детского поэта-песенника Юрия Энтина, отличается легкостью и проникновенностью звучания. Музыка создает светлое и ласковое настроение. Композитор умело использовал сочетание радостного и грустного в характере сочинения.</a:t>
            </a:r>
          </a:p>
          <a:p>
            <a:r>
              <a:rPr lang="ru-RU" sz="1400"/>
              <a:t>Темп песни не быстрый, написана в куплетной форме. Запев звучит в тональности d-moll, а припев в D-dur. Средства музыкальной выразительности просты, ярки и образны. Фактура аккомпанемента – гомофонно-гармоническая с волновыми мелодическими фигурациями, что создает в музыке ощущение теплоты и широкой наполненности.</a:t>
            </a:r>
          </a:p>
          <a:p>
            <a:r>
              <a:rPr lang="ru-RU" sz="1400"/>
              <a:t>Песня начинается с музыкального вступления, при исполнении которого концертмейстеру надо добиться предельного legato. Ему нужно помнить о ровности и цельности мелодической линии, так как композитор применяет в аккомпанементе волнообразные переливы, переходящие из одной руки в другую. Пианисту нужно стараться исполнить их певуче и задушевно. В сопровождении звучат постоянно восьмые и, конечно, играть их нужно совершенно свободными руками. Педаль можно держать полный такт. Весь куплет партия фортепиано носит такой же характер, что и во вступлении. Музыкальный материал не меняется, поэтому особых сложностей в отношении техники нет.</a:t>
            </a:r>
          </a:p>
          <a:p>
            <a:r>
              <a:rPr lang="ru-RU" sz="1400"/>
              <a:t>Слегка грустный, минорный характер куплета, сменяется одноименным мажором в припеве. И сразу меняются оттенки – краски светлеют, появляются активные интонации. В аккомпанементе возникает трудная для исполнителя ритмическая задача – синкопы.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Прямоугольник 6"/>
          <p:cNvSpPr>
            <a:spLocks noChangeArrowheads="1"/>
          </p:cNvSpPr>
          <p:nvPr/>
        </p:nvSpPr>
        <p:spPr bwMode="auto">
          <a:xfrm>
            <a:off x="4500563" y="476250"/>
            <a:ext cx="4392612" cy="583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Здесь нужно правильно распределить опорные точки между партиями правой и левой рук, а так же четко ощущать сильные доли такта. Полезно поучить сопровождение в медленном темпе, акцентируя при этом первую и третью долю такта, приходящиеся на левую руку.</a:t>
            </a:r>
          </a:p>
          <a:p>
            <a:r>
              <a:rPr lang="ru-RU" sz="1400"/>
              <a:t>Главную роль в припеве занимает басовая партия. Чтобы придать исполнению цельности, концертмейстеру нужно ясно чувствовать ритмический пульс. Партию баса надо играть весом руки. Для этого рекомендуется поучить сначала отдельно левую руку и только после вводить аккорды правой руки.</a:t>
            </a:r>
          </a:p>
          <a:p>
            <a:r>
              <a:rPr lang="ru-RU" sz="1400"/>
              <a:t>В заключении песни на фоне последнего и очень долгого звучания залигованного аккорда (5 тактов) у хористов в сопровождении вновь проводятся мелодические фигурации, аналогичные по структуре вступлению и куплету. Последний аккорд, который звучит в аккомпанементе, необходимо додержать до конца такта в отличие от солирующей партии, которая оканчивается на первую четверть. В песне «Крылатые качели» большое значение имеет цезуры, написанном для солиста, хора и сопровождения. Поэтому пианисту следует особенно строго соблюдать все паузы, указанные в произведении композитором.</a:t>
            </a:r>
          </a:p>
        </p:txBody>
      </p:sp>
      <p:sp>
        <p:nvSpPr>
          <p:cNvPr id="17410" name="AutoShape 5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1" name="AutoShape 7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2" name="AutoShape 9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3" name="AutoShape 11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4" name="AutoShape 13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5" name="AutoShape 17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6" name="AutoShape 19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7" name="AutoShape 21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8" name="AutoShape 23" descr="img8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19" name="AutoShape 25" descr="img8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0" name="AutoShape 31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1" name="AutoShape 16" descr="pic?url=https%3A%2F%2Fcontent-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22" name="AutoShape 18" descr="068928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7423" name="Picture 20" descr="hqdefaul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33375"/>
            <a:ext cx="4032250" cy="302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24" name="Picture 22" descr="i?id=96b7c29aee744cc986c33945c7b80c0d-sr&amp;n=1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3500438"/>
            <a:ext cx="4033838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71563" y="4572000"/>
            <a:ext cx="7286625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72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latin typeface="+mn-lt"/>
                <a:cs typeface="+mn-cs"/>
              </a:rPr>
              <a:t> </a:t>
            </a:r>
          </a:p>
        </p:txBody>
      </p:sp>
      <p:sp>
        <p:nvSpPr>
          <p:cNvPr id="18434" name="Прямоугольник 5"/>
          <p:cNvSpPr>
            <a:spLocks noChangeArrowheads="1"/>
          </p:cNvSpPr>
          <p:nvPr/>
        </p:nvSpPr>
        <p:spPr bwMode="auto">
          <a:xfrm>
            <a:off x="4427538" y="333375"/>
            <a:ext cx="4491037" cy="604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Мне понравилась песня «Крылатые качели» в фильме «приключения Электроника» так как и слова и мелодия хорошие, светлые, в них выражается стремительное движение вперед! </a:t>
            </a:r>
          </a:p>
          <a:p>
            <a:r>
              <a:rPr lang="ru-RU" sz="1400"/>
              <a:t>Не только творчество Евгения Павловича Крылатова подобно качелям, которые то уносят в самые светлые мечты, то погружают в многотональную реальность. Вообще, жизнь это качели, качели судьбы. Они то поднимают человека на высоту, то низвергают его в самый низ. Но только благодаря </a:t>
            </a:r>
            <a:r>
              <a:rPr lang="ru-RU" sz="1400" i="1"/>
              <a:t>крылатым</a:t>
            </a:r>
            <a:r>
              <a:rPr lang="ru-RU" sz="1400"/>
              <a:t> качелям человек попадает в мир самых сокровенных желаний. Желаний и стремлений, которые он может даже не сознавать разумом, но которые тайно и глубоко живут в любой человеческой душе. И лучшая музыка, в числе которой без сомнения музыка Крылатова, может помочь человеку это самое сокровенное ощутить. Обрести те самые крылатые качели в жизни.</a:t>
            </a:r>
          </a:p>
          <a:p>
            <a:r>
              <a:rPr lang="ru-RU" sz="1400"/>
              <a:t>Сила его музыки и песен такова, что они, вероятно, и есть сила искусства: прошло больше тридцати и даже сорока лет, как написаны многие из ныне популярных произведений Евгения Крылатова, а потребность в них как будто всё растёт. Их поют, перепевают, миксуют, ставят звонками на мобильные телефоны. Песнями и музыкой Крылатова звучат детские игрушки, музыкальные рекламные слоганы и заставки. </a:t>
            </a:r>
          </a:p>
        </p:txBody>
      </p:sp>
      <p:sp>
        <p:nvSpPr>
          <p:cNvPr id="18435" name="AutoShape 6" descr="0_114eac_de29f39f_ori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6" name="AutoShape 8" descr="0_114eac_de29f39f_ori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7" name="AutoShape 10" descr="0_114eac_de29f39f_ori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8" name="AutoShape 12" descr="0_114eac_de29f39f_orig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39" name="AutoShape 14" descr="img1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0" name="AutoShape 16" descr="img1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1" name="AutoShape 18" descr="img1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2" name="AutoShape 20" descr="img15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3" name="AutoShape 22" descr="2a5ca62d673777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4" name="AutoShape 24" descr="2a5ca62d67377726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5" name="AutoShape 26" descr="img2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6" name="AutoShape 28" descr="img2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7" name="AutoShape 30" descr="img2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8" name="AutoShape 34" descr="img21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8449" name="AutoShape 38" descr="y_68f3a660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8450" name="Picture 23" descr="i?id=e0e8e9f176ef015f9f3ef00fbab5680a-sr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333375"/>
            <a:ext cx="3916362" cy="5472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5079</TotalTime>
  <Words>823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«Дистанционная Акмуллинская олимпиада по музыке для одаренных детей»</dc:title>
  <dc:creator>user</dc:creator>
  <cp:lastModifiedBy>Виола</cp:lastModifiedBy>
  <cp:revision>47</cp:revision>
  <dcterms:created xsi:type="dcterms:W3CDTF">2014-11-04T09:37:33Z</dcterms:created>
  <dcterms:modified xsi:type="dcterms:W3CDTF">2018-01-23T04:45:24Z</dcterms:modified>
</cp:coreProperties>
</file>