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EABE2-57B8-4880-8A04-4A678B314CB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EC425-F538-470F-919E-3F43733F17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775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B3999-085C-45D3-BB14-3CC64EE841C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613EB-DB25-4EB4-BA06-D53C2769028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8287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340F7-3368-4408-ABA1-BE3A0532E66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E176C-15D4-4966-B8EC-47C0AD7F80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0054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4E210-C8E6-4E6E-9D20-E23D38BA48E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CB2E4-C2A5-4781-AC4D-3BEBB247F8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023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5E801-AAB6-427A-82A6-08E1B88E558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CDFD5-5B31-43AA-8A90-6B7E498BB2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3755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92E7A-AC3D-4386-B916-E9F97AD62A2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7EE2D-1781-4091-805E-6CE9ED8E68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15219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4787F-E0F3-455B-A5ED-E8638247F78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D6D07-3E09-4DD1-862D-40D6399111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01263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AC7CB-F5F0-4287-9659-A41F5EDADEC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39FFD-8620-445C-85D5-6001D2C99B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576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36DCA-311F-4EBF-851A-E1945507F0E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78863-0911-4F7C-86EB-5F65EA5CE8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09277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3C588-4DC8-4893-8075-672620E35A6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E9FE9-44B3-4375-A214-A08D82FC40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8571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93465-CD81-42C0-BE9C-FD020488990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C05A2-FCB1-4FBA-B18D-020BFF72F5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255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0B3B8FBA-704C-461C-A93B-89065C065C4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23.01.2018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DA9B0CF-851B-459A-8033-54DD7D89AA74}" type="slidenum">
              <a:rPr lang="ru-RU" altLang="ru-RU" smtClean="0">
                <a:cs typeface="Arial" panose="020B0604020202020204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54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Крылатые качели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Выполнил учащийся 1а класса</a:t>
            </a:r>
          </a:p>
          <a:p>
            <a:r>
              <a:rPr lang="ru-RU" dirty="0" smtClean="0"/>
              <a:t>Джафаров </a:t>
            </a:r>
            <a:r>
              <a:rPr lang="ru-RU" dirty="0" err="1" smtClean="0"/>
              <a:t>муса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81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История создания произведения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1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1979 году режиссёр фильма «Приключения Электроника» </a:t>
            </a:r>
            <a:r>
              <a:rPr lang="ru-RU" sz="11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Бромберг</a:t>
            </a:r>
            <a:r>
              <a:rPr lang="ru-RU" sz="1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попросил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Крылатова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сочинить песни для фильма, тот поначалу отнекивался. Евгения Павловича слишком смущало слово "Электроник". "Я не электронный композитор" - оправдывался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Крылатов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 что режиссёр парировал: "Я не требую обязательно электронной музыки. Пишите, что хотите</a:t>
            </a:r>
            <a:r>
              <a:rPr lang="ru-RU" sz="1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ru-RU" sz="11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пожеланий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Бромберга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было создание песни о детстве в духе модного тогда хита Александра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Зацепина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"Куда уходит детство" в исполнении Аллы Пугачёвой. И надо сказать, с поставленной задачей поэт и композитор справились на все сто. "Крылатые качели" даже своей внутренней структурой напоминали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Зацепинскую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песню – тот же переливающийся куплет и взмывающий припев.</a:t>
            </a:r>
          </a:p>
          <a:p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Правда,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Энтин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свой текст смотрел достаточно скептически, так как по своей старой традиции, писать лирику не очень любил. "Это не моё", - говорил он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Крылатову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- "Моё - это "Я с детства был послушным ребёнком золотушным..." ("Песенка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Ури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"). Но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Крылатов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убеждал поэта, что тот себя </a:t>
            </a:r>
            <a:r>
              <a:rPr lang="ru-RU" sz="1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недооценивает.</a:t>
            </a:r>
          </a:p>
          <a:p>
            <a:r>
              <a:rPr lang="ru-RU" sz="1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Крылатов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«Когда я приступил к созданию песни, то мне не хватило строчек на запевы, а припев у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Энтина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был написан очень длинный. Мы доделывали эту песню в последний день и в последний час. Буквально в считанные минуты перед записью песни в студии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Энтин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придумал этот поэтический образ для припева про крылатые качели</a:t>
            </a:r>
            <a:r>
              <a:rPr lang="ru-RU" sz="1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1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 образ родился у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Энтина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детских воспоминаний о тайных проникновениях в парк аттракционов - ранней весной, когда он ещё не работал</a:t>
            </a:r>
            <a:r>
              <a:rPr lang="ru-RU" sz="11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признанию Электроника свои "Крылатые качели" он исполнил "голосом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Робертино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Лоретти</a:t>
            </a:r>
            <a:r>
              <a:rPr lang="ru-RU" sz="1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", но в реальной жизни это был голос Елены Камбуровой. Говорят, что перед записью певицу попросили представить себя 10-летним хулиганом. Она кивнула и тут же записала всё с первого дубля.</a:t>
            </a:r>
          </a:p>
        </p:txBody>
      </p:sp>
    </p:spTree>
    <p:extLst>
      <p:ext uri="{BB962C8B-B14F-4D97-AF65-F5344CB8AC3E}">
        <p14:creationId xmlns:p14="http://schemas.microsoft.com/office/powerpoint/2010/main" val="1157119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Музыкальные краски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i="1" dirty="0" smtClean="0">
                <a:solidFill>
                  <a:srgbClr val="7030A0"/>
                </a:solidFill>
              </a:rPr>
              <a:t>Темпом в этой мелодии передаётся стремительное движение.</a:t>
            </a:r>
          </a:p>
          <a:p>
            <a:r>
              <a:rPr lang="ru-RU" sz="2800" i="1" dirty="0" smtClean="0">
                <a:solidFill>
                  <a:srgbClr val="7030A0"/>
                </a:solidFill>
              </a:rPr>
              <a:t>Мажорный лад воспринимается как радость, вера в светлое будущее</a:t>
            </a:r>
          </a:p>
          <a:p>
            <a:r>
              <a:rPr lang="ru-RU" sz="2800" i="1" dirty="0" smtClean="0">
                <a:solidFill>
                  <a:srgbClr val="7030A0"/>
                </a:solidFill>
              </a:rPr>
              <a:t>Фортепианное сопровождение очень гармонично звучит и с солистом, и с хором</a:t>
            </a:r>
          </a:p>
          <a:p>
            <a:r>
              <a:rPr lang="ru-RU" sz="2800" i="1" dirty="0" smtClean="0">
                <a:solidFill>
                  <a:srgbClr val="7030A0"/>
                </a:solidFill>
              </a:rPr>
              <a:t>Слова с мелодией </a:t>
            </a:r>
            <a:r>
              <a:rPr lang="ru-RU" sz="2800" i="1" dirty="0" err="1" smtClean="0">
                <a:solidFill>
                  <a:srgbClr val="7030A0"/>
                </a:solidFill>
              </a:rPr>
              <a:t>взаимосообразны</a:t>
            </a:r>
            <a:r>
              <a:rPr lang="ru-RU" sz="2800" i="1" dirty="0">
                <a:solidFill>
                  <a:srgbClr val="7030A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17664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Моё отношение к прослушанной музыке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i="1" dirty="0" smtClean="0">
                <a:solidFill>
                  <a:srgbClr val="7030A0"/>
                </a:solidFill>
              </a:rPr>
              <a:t>Больше всего мне понравилось исполнение этой песни в самом фильме «Приключения Электроника». Чистейший голос исполнительницы, замечательный хор. Песня не надоедает. Хочется слушать её. Она настраивает на что-то очень доброе, вечное. В то же время песня торопит, хочется бежать за своей мечтой в прекрасную даль, хочется кататься на качелях. Также мне понравилась эта песня в исполнении </a:t>
            </a:r>
            <a:r>
              <a:rPr lang="ru-RU" sz="2400" i="1" dirty="0" err="1" smtClean="0">
                <a:solidFill>
                  <a:srgbClr val="7030A0"/>
                </a:solidFill>
              </a:rPr>
              <a:t>Ю.Новиковой</a:t>
            </a:r>
            <a:r>
              <a:rPr lang="ru-RU" sz="2400" i="1" dirty="0" smtClean="0">
                <a:solidFill>
                  <a:srgbClr val="7030A0"/>
                </a:solidFill>
              </a:rPr>
              <a:t> и детского хора (1987г.) </a:t>
            </a:r>
            <a:endParaRPr lang="ru-RU" sz="24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293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620714"/>
            <a:ext cx="6985000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481206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30</TotalTime>
  <Words>439</Words>
  <Application>Microsoft Office PowerPoint</Application>
  <PresentationFormat>Широкоэкранный</PresentationFormat>
  <Paragraphs>18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Corbel</vt:lpstr>
      <vt:lpstr>Gill Sans MT</vt:lpstr>
      <vt:lpstr>Impact</vt:lpstr>
      <vt:lpstr>Times New Roman</vt:lpstr>
      <vt:lpstr>Badge</vt:lpstr>
      <vt:lpstr>Тема Office</vt:lpstr>
      <vt:lpstr>Крылатые качели</vt:lpstr>
      <vt:lpstr>История создания произведения</vt:lpstr>
      <vt:lpstr>Музыкальные краски</vt:lpstr>
      <vt:lpstr>Моё отношение к прослушанной музыке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Крылатые качели</dc:title>
  <dc:creator>1</dc:creator>
  <cp:lastModifiedBy>1</cp:lastModifiedBy>
  <cp:revision>5</cp:revision>
  <dcterms:created xsi:type="dcterms:W3CDTF">2018-01-22T18:49:36Z</dcterms:created>
  <dcterms:modified xsi:type="dcterms:W3CDTF">2018-01-22T19:20:29Z</dcterms:modified>
</cp:coreProperties>
</file>