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7A569C-0AD9-473E-801F-5C1E446D6FF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677A51-A359-4737-805A-485726186F5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860" y="285729"/>
            <a:ext cx="3357586" cy="642941"/>
          </a:xfrm>
        </p:spPr>
        <p:txBody>
          <a:bodyPr>
            <a:normAutofit/>
          </a:bodyPr>
          <a:lstStyle/>
          <a:p>
            <a:r>
              <a:rPr lang="ru-RU" dirty="0" smtClean="0"/>
              <a:t>Наши вопросы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7532" y="2041280"/>
            <a:ext cx="7500990" cy="3638560"/>
          </a:xfrm>
        </p:spPr>
        <p:txBody>
          <a:bodyPr>
            <a:normAutofit/>
          </a:bodyPr>
          <a:lstStyle/>
          <a:p>
            <a:pPr lvl="0"/>
            <a:r>
              <a:rPr lang="ru-RU" sz="2800" b="0" spc="300" dirty="0" smtClean="0"/>
              <a:t>Какой из представленных вариантов вам больше всего понравился и </a:t>
            </a:r>
            <a:r>
              <a:rPr lang="ru-RU" sz="2800" b="0" spc="300" dirty="0" smtClean="0"/>
              <a:t>почему</a:t>
            </a:r>
            <a:r>
              <a:rPr lang="ru-RU" sz="2800" spc="300" dirty="0" smtClean="0"/>
              <a:t>?</a:t>
            </a:r>
            <a:r>
              <a:rPr lang="ru-RU" sz="2800" b="0" i="1" spc="300" dirty="0" smtClean="0"/>
              <a:t> </a:t>
            </a:r>
          </a:p>
          <a:p>
            <a:r>
              <a:rPr lang="ru-RU" sz="3200" dirty="0" smtClean="0"/>
              <a:t>История </a:t>
            </a:r>
            <a:r>
              <a:rPr lang="ru-RU" sz="3200" dirty="0" smtClean="0"/>
              <a:t>создания музыкального </a:t>
            </a:r>
            <a:r>
              <a:rPr lang="ru-RU" sz="3200" dirty="0" smtClean="0"/>
              <a:t>произведения «крылатые качели»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9916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spc="300" dirty="0" smtClean="0"/>
              <a:t>Какой из представленных вариантов вам больше всего понравился и почему?</a:t>
            </a:r>
            <a:r>
              <a:rPr lang="ru-RU" sz="3200" i="1" spc="300" dirty="0" smtClean="0"/>
              <a:t> </a:t>
            </a:r>
            <a:br>
              <a:rPr lang="ru-RU" sz="3200" i="1" spc="300" dirty="0" smtClean="0"/>
            </a:br>
            <a:endParaRPr lang="ru-RU" dirty="0"/>
          </a:p>
        </p:txBody>
      </p:sp>
      <p:pic>
        <p:nvPicPr>
          <p:cNvPr id="7" name="Содержимое 6" descr="img1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5786" y="1857364"/>
            <a:ext cx="6941374" cy="478632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История создания музыкального произведения «крылатые качели»</a:t>
            </a:r>
            <a:br>
              <a:rPr lang="ru-RU" sz="28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ru-RU" sz="3600" dirty="0" smtClean="0"/>
              <a:t>Когда </a:t>
            </a:r>
            <a:r>
              <a:rPr lang="ru-RU" sz="3600" dirty="0" err="1" smtClean="0"/>
              <a:t>Бромберг</a:t>
            </a:r>
            <a:r>
              <a:rPr lang="ru-RU" sz="3600" dirty="0" smtClean="0"/>
              <a:t> попросил </a:t>
            </a:r>
            <a:r>
              <a:rPr lang="ru-RU" sz="3600" dirty="0" err="1" smtClean="0"/>
              <a:t>Крылатова</a:t>
            </a:r>
            <a:r>
              <a:rPr lang="ru-RU" sz="3600" dirty="0" smtClean="0"/>
              <a:t> сочинить песни для фильма, тот поначалу отнекивался. Евгения Павловича слишком смущало слово «Электроник». «Я не электронный композитор» — оправдывался </a:t>
            </a:r>
            <a:r>
              <a:rPr lang="ru-RU" sz="3600" dirty="0" err="1" smtClean="0"/>
              <a:t>Крылатов</a:t>
            </a:r>
            <a:r>
              <a:rPr lang="ru-RU" sz="3600" dirty="0" smtClean="0"/>
              <a:t>, на что режиссёр парировал: «Я не требую обязательно электронной музыки. Пишите, что хотите». Одним из пожеланий </a:t>
            </a:r>
            <a:r>
              <a:rPr lang="ru-RU" sz="3600" dirty="0" err="1" smtClean="0"/>
              <a:t>Бромберга</a:t>
            </a:r>
            <a:r>
              <a:rPr lang="ru-RU" sz="3600" dirty="0" smtClean="0"/>
              <a:t> было создание песни о детстве в духе модного тогда хита Александра </a:t>
            </a:r>
            <a:r>
              <a:rPr lang="ru-RU" sz="3600" dirty="0" err="1" smtClean="0"/>
              <a:t>Зацепина</a:t>
            </a:r>
            <a:r>
              <a:rPr lang="ru-RU" sz="3600" dirty="0" smtClean="0"/>
              <a:t> «Куда уходит детство» в исполнении Аллы Пугачёвой. И надо сказать, с поставленной задачей поэт и композитор справились на все сто. «Крылатые качели» даже своей внутренней структурой напоминали </a:t>
            </a:r>
            <a:r>
              <a:rPr lang="ru-RU" sz="3600" dirty="0" err="1" smtClean="0"/>
              <a:t>Зацепинскую</a:t>
            </a:r>
            <a:r>
              <a:rPr lang="ru-RU" sz="3600" dirty="0" smtClean="0"/>
              <a:t> песню — тот же переливающийся куплет и взмывающий припев. Правда, </a:t>
            </a:r>
            <a:r>
              <a:rPr lang="ru-RU" sz="3600" dirty="0" err="1" smtClean="0"/>
              <a:t>Энтин</a:t>
            </a:r>
            <a:r>
              <a:rPr lang="ru-RU" sz="3600" dirty="0" smtClean="0"/>
              <a:t> на свой текст смотрел достаточно скептически, так как по своей старой традиции писать лирику не очень любил. «Это не моё», — говорил он </a:t>
            </a:r>
            <a:r>
              <a:rPr lang="ru-RU" sz="3600" dirty="0" err="1" smtClean="0"/>
              <a:t>Крылатову</a:t>
            </a:r>
            <a:r>
              <a:rPr lang="ru-RU" sz="3600" dirty="0" smtClean="0"/>
              <a:t>. — «Моё — это «Я с детства был послушным ребёнком золотушным…» («Песенка </a:t>
            </a:r>
            <a:r>
              <a:rPr lang="ru-RU" sz="3600" dirty="0" err="1" smtClean="0"/>
              <a:t>Ури</a:t>
            </a:r>
            <a:r>
              <a:rPr lang="ru-RU" sz="3600" dirty="0" smtClean="0"/>
              <a:t>»). Но </a:t>
            </a:r>
            <a:r>
              <a:rPr lang="ru-RU" sz="3600" dirty="0" err="1" smtClean="0"/>
              <a:t>Крылатов</a:t>
            </a:r>
            <a:r>
              <a:rPr lang="ru-RU" sz="3600" dirty="0" smtClean="0"/>
              <a:t> убеждал поэта, что тот себя недооценивает. Е. </a:t>
            </a:r>
            <a:r>
              <a:rPr lang="ru-RU" sz="3600" dirty="0" err="1" smtClean="0"/>
              <a:t>Крылатов</a:t>
            </a:r>
            <a:r>
              <a:rPr lang="ru-RU" sz="3600" dirty="0" smtClean="0"/>
              <a:t>: «Когда я приступил к созданию песни, то мне не хватило строчек на запевы, а припев у </a:t>
            </a:r>
            <a:r>
              <a:rPr lang="ru-RU" sz="3600" dirty="0" err="1" smtClean="0"/>
              <a:t>Энтина</a:t>
            </a:r>
            <a:r>
              <a:rPr lang="ru-RU" sz="3600" dirty="0" smtClean="0"/>
              <a:t> был написан очень длинный. Мы доделывали эту песню в последний день и в последний час. Буквально в считанные минуты перед записью песни в студии </a:t>
            </a:r>
            <a:r>
              <a:rPr lang="ru-RU" sz="3600" dirty="0" err="1" smtClean="0"/>
              <a:t>Энтин</a:t>
            </a:r>
            <a:r>
              <a:rPr lang="ru-RU" sz="3600" dirty="0" smtClean="0"/>
              <a:t> придумал этот поэтический образ для припева про крылатые качели». Сам образ родился у </a:t>
            </a:r>
            <a:r>
              <a:rPr lang="ru-RU" sz="3600" dirty="0" err="1" smtClean="0"/>
              <a:t>Энтина</a:t>
            </a:r>
            <a:r>
              <a:rPr lang="ru-RU" sz="3600" dirty="0" smtClean="0"/>
              <a:t> из детских воспоминаний о тайных проникновениях в парк аттракционов — ранней весной, когда он ещё не работал. Интересно, что в фильме братьев-близнецов </a:t>
            </a:r>
            <a:r>
              <a:rPr lang="ru-RU" sz="3600" dirty="0" err="1" smtClean="0"/>
              <a:t>Торсуевых</a:t>
            </a:r>
            <a:r>
              <a:rPr lang="ru-RU" sz="3600" dirty="0" smtClean="0"/>
              <a:t> дублировала женщина (от самих актёров, по-моему, остался лишь специфический смех </a:t>
            </a:r>
            <a:r>
              <a:rPr lang="ru-RU" sz="3600" dirty="0" err="1" smtClean="0"/>
              <a:t>Сыроежкина</a:t>
            </a:r>
            <a:r>
              <a:rPr lang="ru-RU" sz="3600" dirty="0" smtClean="0"/>
              <a:t>). То же относилась и к песням. По признанию Электроника свои «Крылатые качели» он исполнил «голосом </a:t>
            </a:r>
            <a:r>
              <a:rPr lang="ru-RU" sz="3600" dirty="0" err="1" smtClean="0"/>
              <a:t>Робертино</a:t>
            </a:r>
            <a:r>
              <a:rPr lang="ru-RU" sz="3600" dirty="0" smtClean="0"/>
              <a:t> </a:t>
            </a:r>
            <a:r>
              <a:rPr lang="ru-RU" sz="3600" dirty="0" err="1" smtClean="0"/>
              <a:t>Лоретти</a:t>
            </a:r>
            <a:r>
              <a:rPr lang="ru-RU" sz="3600" dirty="0" smtClean="0"/>
              <a:t>», но в реальной жизни это был голос Елены Камбуровой. Говорят, что перед записью певицу попросили представить себя 10-летним хулиганом. Она кивнула и тут же записала всё с первого дубля. Ну, а во втором — хоровом исполнении «Качелей», символизирующим в фильме силу коллективизма и взаимопомощи (помните Гусева: «Я тоже петь могу!»), участвовал уже Большой детский хор под руководством Попова. Как вспоминал </a:t>
            </a:r>
            <a:r>
              <a:rPr lang="ru-RU" sz="3600" dirty="0" err="1" smtClean="0"/>
              <a:t>Крылатов</a:t>
            </a:r>
            <a:r>
              <a:rPr lang="ru-RU" sz="3600" dirty="0" smtClean="0"/>
              <a:t>, работа над </a:t>
            </a:r>
            <a:r>
              <a:rPr lang="ru-RU" sz="3600" dirty="0" err="1" smtClean="0"/>
              <a:t>саундтреком</a:t>
            </a:r>
            <a:r>
              <a:rPr lang="ru-RU" sz="3600" dirty="0" smtClean="0"/>
              <a:t> к «Электронику» шла довольно легко. Никакого </a:t>
            </a:r>
            <a:r>
              <a:rPr lang="ru-RU" sz="3600" dirty="0" err="1" smtClean="0"/>
              <a:t>суперхита</a:t>
            </a:r>
            <a:r>
              <a:rPr lang="ru-RU" sz="3600" dirty="0" smtClean="0"/>
              <a:t> он в «Крылатых качелях» не видел и не выделял её из прочих песен фильма. А тут ещё ложку дёгтя неожиданно подкинул режиссёр. Послушав окончательную запись «Качелей», он помрачнел и в сердцах брякнул: «А песенка-то — полное </a:t>
            </a:r>
            <a:r>
              <a:rPr lang="ru-RU" sz="3600" dirty="0" err="1" smtClean="0"/>
              <a:t>дерьмо</a:t>
            </a:r>
            <a:r>
              <a:rPr lang="ru-RU" sz="3600" dirty="0" smtClean="0"/>
              <a:t>! Всего ожидал, но не такой гадости!». Песня показалось ему занудной и — о! это ключевое обвинение в адрес </a:t>
            </a:r>
            <a:r>
              <a:rPr lang="ru-RU" sz="3600" dirty="0" err="1" smtClean="0"/>
              <a:t>Крылатова</a:t>
            </a:r>
            <a:r>
              <a:rPr lang="ru-RU" sz="3600" dirty="0" smtClean="0"/>
              <a:t> — несовременной. К счастью, времени что-то переделать уже не было. Е. </a:t>
            </a:r>
            <a:r>
              <a:rPr lang="ru-RU" sz="3600" dirty="0" err="1" smtClean="0"/>
              <a:t>Крылатов</a:t>
            </a:r>
            <a:r>
              <a:rPr lang="ru-RU" sz="3600" dirty="0" smtClean="0"/>
              <a:t>: «В чем сложность работы в кино заключается? Слишком большая ответственность. Если музыка окажется неверно подобранной, картина может разрушиться. Когда режиссер фильма „Приключения Электроника“ раскритиковал мои „Крылатые качели“, я ведь поверил, что фильм пропал. Я сильно переживал из-за того, что, возможно, угробил картину». Теперь-то мы знаем, насколько ошибался режиссёр. После телепремьеры «Приключений Электроника» в 1980 году киностудию просто завалили ворохом писем от поклонников картины. Большая их часть закономерно адресовалась исполнителям главных ролей — братьям </a:t>
            </a:r>
            <a:r>
              <a:rPr lang="ru-RU" sz="3600" dirty="0" err="1" smtClean="0"/>
              <a:t>Торсуевым</a:t>
            </a:r>
            <a:r>
              <a:rPr lang="ru-RU" sz="3600" dirty="0" smtClean="0"/>
              <a:t>. А вот второе место занимали восторженные письма к композитору. Надо сказать, что </a:t>
            </a:r>
            <a:r>
              <a:rPr lang="ru-RU" sz="3600" dirty="0" err="1" smtClean="0"/>
              <a:t>саундтрек</a:t>
            </a:r>
            <a:r>
              <a:rPr lang="ru-RU" sz="3600" dirty="0" smtClean="0"/>
              <a:t> фильма был буквально напичкан отличными песнями. Мне, например, безумно нравилась и песня </a:t>
            </a:r>
            <a:r>
              <a:rPr lang="ru-RU" sz="3600" dirty="0" err="1" smtClean="0"/>
              <a:t>Сыроежкина</a:t>
            </a:r>
            <a:r>
              <a:rPr lang="ru-RU" sz="3600" dirty="0" smtClean="0"/>
              <a:t> («Мы — маленькие дети, нам хочется гулять»), и песня в магазине игрушек, где характеру каждого персонажа был найден свой голос и мотив. Больше всех не повезло композиции «Ты — человек». Лично я не помню, но пишут, что после первой премьеры фильма во всех последующих показах она обрезалась — вплоть до 1988 года. Мол, её текст о том, что человек не должен быть «послушным стадом», мог вызвать у населения нехорошие ассоциации с протестом против Коммунистической партии. Странно… Я, например, «Ты — человек» слышал, и ассоциации у меня были с точностью до наоборот — ведь это, наверное, самая «пионерская» по звучанию песня в фильме. Но, конечно, главным хитом были и остаются именно «Качели», которые полюбились и взрослым. Е. </a:t>
            </a:r>
            <a:r>
              <a:rPr lang="ru-RU" sz="3600" dirty="0" err="1" smtClean="0"/>
              <a:t>Крылатов</a:t>
            </a:r>
            <a:r>
              <a:rPr lang="ru-RU" sz="3600" dirty="0" smtClean="0"/>
              <a:t>: «Есть у меня и чисто детские песни — например, „Песня </a:t>
            </a:r>
            <a:r>
              <a:rPr lang="ru-RU" sz="3600" dirty="0" err="1" smtClean="0"/>
              <a:t>Сыроежкина</a:t>
            </a:r>
            <a:r>
              <a:rPr lang="ru-RU" sz="3600" dirty="0" smtClean="0"/>
              <a:t>“, …а песни, которые я считаю главными в своем творчестве — философские. Те же „Крылатые качели“ — философская, ностальгическая песня о детстве». Всенародный успех «Электроника» стал ещё одним поворотным моментом в карьере композитора, надолго связав название «Крылатых качелей» с фамилией </a:t>
            </a:r>
            <a:r>
              <a:rPr lang="ru-RU" sz="3600" dirty="0" err="1" smtClean="0"/>
              <a:t>Крылатов</a:t>
            </a:r>
            <a:r>
              <a:rPr lang="ru-RU" sz="3600" dirty="0" smtClean="0"/>
              <a:t>. Вскоре композитору позвонил и режиссёр, признав, что погорячился, и они помирились. Е. </a:t>
            </a:r>
            <a:r>
              <a:rPr lang="ru-RU" sz="3600" dirty="0" err="1" smtClean="0"/>
              <a:t>Крылатов</a:t>
            </a:r>
            <a:r>
              <a:rPr lang="ru-RU" sz="3600" dirty="0" smtClean="0"/>
              <a:t>: «</a:t>
            </a:r>
            <a:r>
              <a:rPr lang="ru-RU" sz="3600" dirty="0" err="1" smtClean="0"/>
              <a:t>Бромберг</a:t>
            </a:r>
            <a:r>
              <a:rPr lang="ru-RU" sz="3600" dirty="0" smtClean="0"/>
              <a:t> признался, что мечтал о динамичной песне, которую будут петь во всех ресторанах страны. Прошло 20 лет, и теперь я периодически звоню </a:t>
            </a:r>
            <a:r>
              <a:rPr lang="ru-RU" sz="3600" dirty="0" err="1" smtClean="0"/>
              <a:t>Бромбергу</a:t>
            </a:r>
            <a:r>
              <a:rPr lang="ru-RU" sz="3600" dirty="0" smtClean="0"/>
              <a:t> то из армянского ресторана, то из грузинского, и даю режиссеру по мобильному, так сказать в режиме «прямого эфира», послушать, как страна поет в ресторанах мои «Крылатые качели».</a:t>
            </a:r>
            <a:br>
              <a:rPr lang="ru-RU" sz="3600" dirty="0" smtClean="0"/>
            </a:b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</TotalTime>
  <Words>937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Наши вопросы </vt:lpstr>
      <vt:lpstr>Какой из представленных вариантов вам больше всего понравился и почему?  </vt:lpstr>
      <vt:lpstr>История создания музыкального произведения «крылатые качели»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2018-01-22T16:07:35Z</dcterms:created>
  <dcterms:modified xsi:type="dcterms:W3CDTF">2018-01-22T16:38:50Z</dcterms:modified>
</cp:coreProperties>
</file>