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24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32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9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44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26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1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44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1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89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1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39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62646-9CB1-4E49-81DA-AA931A3A67E6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674F5-5930-4D1F-B1CD-C00E63620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67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/>
              <a:t>Крылатые качели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песня детства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01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Юрий </a:t>
            </a:r>
            <a:r>
              <a:rPr lang="ru-RU" dirty="0" err="1" smtClean="0"/>
              <a:t>Энтин</a:t>
            </a:r>
            <a:r>
              <a:rPr lang="ru-RU" dirty="0" smtClean="0"/>
              <a:t> и 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53449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    Евгений  </a:t>
            </a:r>
            <a:r>
              <a:rPr lang="ru-RU" sz="2400" dirty="0" err="1" smtClean="0"/>
              <a:t>Крылатов</a:t>
            </a:r>
            <a:r>
              <a:rPr lang="ru-RU" sz="2400" dirty="0" smtClean="0"/>
              <a:t>  пишет песни на уже готовые стихи  . Как-то раз Евгений </a:t>
            </a:r>
            <a:r>
              <a:rPr lang="ru-RU" sz="2400" dirty="0" err="1" smtClean="0"/>
              <a:t>Крылатов</a:t>
            </a:r>
            <a:r>
              <a:rPr lang="ru-RU" sz="2400" dirty="0" smtClean="0"/>
              <a:t> на рабочем столе своего друга поэта Юрия </a:t>
            </a:r>
            <a:r>
              <a:rPr lang="ru-RU" sz="2400" dirty="0" err="1" smtClean="0"/>
              <a:t>Энтина</a:t>
            </a:r>
            <a:r>
              <a:rPr lang="ru-RU" sz="2400" dirty="0" smtClean="0"/>
              <a:t> увидел стих. Ему этот стих так понравился, что он решил написать под него песню . Юрий </a:t>
            </a:r>
            <a:r>
              <a:rPr lang="ru-RU" sz="2400" dirty="0" err="1" smtClean="0"/>
              <a:t>Энтин</a:t>
            </a:r>
            <a:r>
              <a:rPr lang="ru-RU" sz="2400" dirty="0" smtClean="0"/>
              <a:t> обещал этот стих другому композитору  , только стих надо было немного переделать . </a:t>
            </a:r>
            <a:r>
              <a:rPr lang="ru-RU" sz="2400" dirty="0" err="1" smtClean="0"/>
              <a:t>Крылатов</a:t>
            </a:r>
            <a:r>
              <a:rPr lang="ru-RU" sz="2400" dirty="0" smtClean="0"/>
              <a:t>  долго уговаривал  </a:t>
            </a:r>
            <a:r>
              <a:rPr lang="ru-RU" sz="2400" dirty="0" err="1" smtClean="0"/>
              <a:t>Энтина</a:t>
            </a:r>
            <a:r>
              <a:rPr lang="ru-RU" sz="2400" dirty="0" smtClean="0"/>
              <a:t> отдать ему стих  , но </a:t>
            </a:r>
            <a:r>
              <a:rPr lang="ru-RU" sz="2400" dirty="0" err="1" smtClean="0"/>
              <a:t>Энтину</a:t>
            </a:r>
            <a:r>
              <a:rPr lang="ru-RU" sz="2400" dirty="0" smtClean="0"/>
              <a:t> было не удобно отдавать стих , обещанный другому . Но под сильными уговорами </a:t>
            </a:r>
            <a:r>
              <a:rPr lang="ru-RU" sz="2400" dirty="0" err="1" smtClean="0"/>
              <a:t>Энтин</a:t>
            </a:r>
            <a:r>
              <a:rPr lang="ru-RU" sz="2400" dirty="0" smtClean="0"/>
              <a:t>  сдался и уже через час  «родилась» песня «крылатые качели» 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40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Это стремительная мажорная музыка , поэтому воспринимается как светлая,  </a:t>
            </a:r>
            <a:r>
              <a:rPr lang="ru-RU" sz="2400" dirty="0"/>
              <a:t>я</a:t>
            </a:r>
            <a:r>
              <a:rPr lang="ru-RU" sz="2400" dirty="0" smtClean="0"/>
              <a:t>сная , радостная </a:t>
            </a:r>
            <a:r>
              <a:rPr lang="ru-RU" dirty="0" smtClean="0"/>
              <a:t>  . </a:t>
            </a:r>
            <a:r>
              <a:rPr lang="ru-RU" sz="2400" dirty="0" smtClean="0"/>
              <a:t>И слова и мелодия хорошие, светлые .  Характер мелодии певучий ,лирический . Темп подвижный , стремительный . Динамика разнообразна . Это произведение окрыляет , вдохновляет , даёт неисчерпаемую энергию  к новым вершинам 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54115"/>
            <a:ext cx="57150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3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Понравившейся  вариант 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Мне понравилось исполнение этой песни Александром Дудко . Мне понравилось это исполнение потому что у Александра прекрасный голос очень приятно слушать , так же потому что он не просто спел ,а вник в песню и он пел своей душой 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1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198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Крылатые качели</vt:lpstr>
      <vt:lpstr>Юрий Энтин и Евгений Крылатов </vt:lpstr>
      <vt:lpstr>История создания</vt:lpstr>
      <vt:lpstr>Презентация PowerPoint</vt:lpstr>
      <vt:lpstr>Понравившейся  вариант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Пользователь Windows</dc:creator>
  <cp:lastModifiedBy>Пользователь Windows</cp:lastModifiedBy>
  <cp:revision>10</cp:revision>
  <dcterms:created xsi:type="dcterms:W3CDTF">2018-01-22T12:06:01Z</dcterms:created>
  <dcterms:modified xsi:type="dcterms:W3CDTF">2018-01-22T14:35:24Z</dcterms:modified>
</cp:coreProperties>
</file>