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5" r:id="rId3"/>
    <p:sldId id="257" r:id="rId4"/>
    <p:sldId id="258" r:id="rId5"/>
    <p:sldId id="259" r:id="rId6"/>
    <p:sldId id="264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293627-56F2-4024-919A-7A2DE463C18B}" type="datetimeFigureOut">
              <a:rPr lang="ru-RU" smtClean="0"/>
              <a:pPr/>
              <a:t>22.01.2018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1F853C-596A-4BA1-89C8-1EF4CFFF0BC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F853C-596A-4BA1-89C8-1EF4CFFF0BC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2643205"/>
          </a:xfrm>
        </p:spPr>
        <p:txBody>
          <a:bodyPr/>
          <a:lstStyle/>
          <a:p>
            <a:r>
              <a:rPr lang="ru-RU" sz="6600" dirty="0" smtClean="0"/>
              <a:t>Крылатые</a:t>
            </a:r>
            <a:r>
              <a:rPr lang="ru-RU" dirty="0" smtClean="0"/>
              <a:t> </a:t>
            </a:r>
            <a:r>
              <a:rPr lang="ru-RU" sz="6600" dirty="0" smtClean="0"/>
              <a:t>качели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Создание </a:t>
            </a:r>
            <a:r>
              <a:rPr lang="ru-RU" sz="5400" dirty="0" smtClean="0"/>
              <a:t>музыкального</a:t>
            </a:r>
            <a:r>
              <a:rPr lang="ru-RU" dirty="0" smtClean="0"/>
              <a:t> произведения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Buh\Desktop\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500042"/>
            <a:ext cx="8286808" cy="52149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Buh\Desktop\sv14_2012_krylatov_17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8286808" cy="54243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Создания музыкального произведения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Когда </a:t>
            </a:r>
            <a:r>
              <a:rPr lang="ru-RU" dirty="0" err="1" smtClean="0"/>
              <a:t>Бромберг</a:t>
            </a:r>
            <a:r>
              <a:rPr lang="ru-RU" dirty="0" smtClean="0"/>
              <a:t> попросил </a:t>
            </a:r>
            <a:r>
              <a:rPr lang="ru-RU" dirty="0" err="1" smtClean="0"/>
              <a:t>Крылатова</a:t>
            </a:r>
            <a:r>
              <a:rPr lang="ru-RU" dirty="0" smtClean="0"/>
              <a:t> сочинить песни для фильма, тот поначалу отнекивался. Евгения Павловича слишком смущало слово "Электроник". "Я не электронный композитор" - оправдывался </a:t>
            </a:r>
            <a:r>
              <a:rPr lang="ru-RU" dirty="0" err="1" smtClean="0"/>
              <a:t>Крылатов</a:t>
            </a:r>
            <a:r>
              <a:rPr lang="ru-RU" dirty="0" smtClean="0"/>
              <a:t>, на что режиссёр парировал: "Я не требую обязательно электронной музыки. Пишите, что хотите".</a:t>
            </a:r>
          </a:p>
          <a:p>
            <a:r>
              <a:rPr lang="ru-RU" dirty="0" smtClean="0"/>
              <a:t>Одним из пожеланий </a:t>
            </a:r>
            <a:r>
              <a:rPr lang="ru-RU" dirty="0" err="1" smtClean="0"/>
              <a:t>Бромберга</a:t>
            </a:r>
            <a:r>
              <a:rPr lang="ru-RU" dirty="0" smtClean="0"/>
              <a:t> было создание песни о детстве в духе модного тогда хита Александра </a:t>
            </a:r>
            <a:r>
              <a:rPr lang="ru-RU" dirty="0" err="1" smtClean="0"/>
              <a:t>Зацепина</a:t>
            </a:r>
            <a:r>
              <a:rPr lang="ru-RU" dirty="0" smtClean="0"/>
              <a:t> "Куда уходит детство" в исполнении Аллы Пугачёвой. И надо сказать, с поставленной задачей поэт и композитор справились на все сто. "Крылатые качели" даже своей внутренней структурой напоминали </a:t>
            </a:r>
            <a:r>
              <a:rPr lang="ru-RU" dirty="0" err="1" smtClean="0"/>
              <a:t>Зацепинскую</a:t>
            </a:r>
            <a:r>
              <a:rPr lang="ru-RU" dirty="0" smtClean="0"/>
              <a:t> песню – тот же переливающийся куплет и взмывающий припев.</a:t>
            </a:r>
            <a:br>
              <a:rPr lang="ru-RU" dirty="0" smtClean="0"/>
            </a:br>
            <a:r>
              <a:rPr lang="ru-RU" dirty="0" smtClean="0"/>
              <a:t>Правда, </a:t>
            </a:r>
            <a:r>
              <a:rPr lang="ru-RU" dirty="0" err="1" smtClean="0"/>
              <a:t>Энтин</a:t>
            </a:r>
            <a:r>
              <a:rPr lang="ru-RU" dirty="0" smtClean="0"/>
              <a:t> на свой текст смотрел достаточно скептически, так как по своей старой традиции, писать лирику не очень любил. "Это не моё", - говорил он </a:t>
            </a:r>
            <a:r>
              <a:rPr lang="ru-RU" dirty="0" err="1" smtClean="0"/>
              <a:t>Крылатову</a:t>
            </a:r>
            <a:r>
              <a:rPr lang="ru-RU" dirty="0" smtClean="0"/>
              <a:t>. - "Моё - это </a:t>
            </a:r>
            <a:r>
              <a:rPr lang="ru-RU" i="1" dirty="0" smtClean="0"/>
              <a:t>"Я с детства был послушным ребёнком золотушным..."</a:t>
            </a:r>
            <a:r>
              <a:rPr lang="ru-RU" dirty="0" smtClean="0"/>
              <a:t> ("Песенка </a:t>
            </a:r>
            <a:r>
              <a:rPr lang="ru-RU" dirty="0" err="1" smtClean="0"/>
              <a:t>Ури</a:t>
            </a:r>
            <a:r>
              <a:rPr lang="ru-RU" dirty="0" smtClean="0"/>
              <a:t>"). Но </a:t>
            </a:r>
            <a:r>
              <a:rPr lang="ru-RU" dirty="0" err="1" smtClean="0"/>
              <a:t>Крылатов</a:t>
            </a:r>
            <a:r>
              <a:rPr lang="ru-RU" dirty="0" smtClean="0"/>
              <a:t> убеждал поэта, что тот себя недооценивает.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создания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Сам образ родился у </a:t>
            </a:r>
            <a:r>
              <a:rPr lang="ru-RU" dirty="0" err="1" smtClean="0"/>
              <a:t>Энтина</a:t>
            </a:r>
            <a:r>
              <a:rPr lang="ru-RU" dirty="0" smtClean="0"/>
              <a:t> из детских воспоминаний о тайных проникновениях в парк аттракционов - ранней весной, когда он ещё не работал.</a:t>
            </a:r>
          </a:p>
          <a:p>
            <a:r>
              <a:rPr lang="ru-RU" dirty="0" smtClean="0"/>
              <a:t>Интересно, что в фильме братьев-близнецов </a:t>
            </a:r>
            <a:r>
              <a:rPr lang="ru-RU" dirty="0" err="1" smtClean="0"/>
              <a:t>Торсуевых</a:t>
            </a:r>
            <a:r>
              <a:rPr lang="ru-RU" dirty="0" smtClean="0"/>
              <a:t> дублировала женщина (от самих актёров, по-моему, остался лишь специфический смех </a:t>
            </a:r>
            <a:r>
              <a:rPr lang="ru-RU" dirty="0" err="1" smtClean="0"/>
              <a:t>Сыроежкина</a:t>
            </a:r>
            <a:r>
              <a:rPr lang="ru-RU" dirty="0" smtClean="0"/>
              <a:t>). То же относилась и к песням.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Создания музыкального произведения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 признанию Электроника свои "Крылатые качели" он исполнил "голосом </a:t>
            </a:r>
            <a:r>
              <a:rPr lang="ru-RU" dirty="0" err="1" smtClean="0"/>
              <a:t>Робертино</a:t>
            </a:r>
            <a:r>
              <a:rPr lang="ru-RU" dirty="0" smtClean="0"/>
              <a:t> </a:t>
            </a:r>
            <a:r>
              <a:rPr lang="ru-RU" dirty="0" err="1" smtClean="0"/>
              <a:t>Лоретти</a:t>
            </a:r>
            <a:r>
              <a:rPr lang="ru-RU" dirty="0" smtClean="0"/>
              <a:t>", но в реальной жизни это был голос Елены Камбуровой. Говорят, что перед записью певицу попросили представить себя 10-летним хулиганом. Она кивнула и тут же записала всё с первого дубля.</a:t>
            </a:r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6429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2050" name="Picture 2" descr="C:\Users\Buh\Desktop\103-featured-300x25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8286808" cy="55007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Создания музыкального произведения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Как вспоминал </a:t>
            </a:r>
            <a:r>
              <a:rPr lang="ru-RU" dirty="0" err="1" smtClean="0"/>
              <a:t>Крылатов</a:t>
            </a:r>
            <a:r>
              <a:rPr lang="ru-RU" dirty="0" smtClean="0"/>
              <a:t>, работа над </a:t>
            </a:r>
            <a:r>
              <a:rPr lang="ru-RU" dirty="0" err="1" smtClean="0"/>
              <a:t>саундтреком</a:t>
            </a:r>
            <a:r>
              <a:rPr lang="ru-RU" dirty="0" smtClean="0"/>
              <a:t> к "Электронику" шла довольно легко. Никакого </a:t>
            </a:r>
            <a:r>
              <a:rPr lang="ru-RU" dirty="0" err="1" smtClean="0"/>
              <a:t>суперхита</a:t>
            </a:r>
            <a:r>
              <a:rPr lang="ru-RU" dirty="0" smtClean="0"/>
              <a:t> он в "Крылатых качелях" не видел и не выделял её из прочих песен фильма. </a:t>
            </a:r>
            <a:br>
              <a:rPr lang="ru-RU" dirty="0" smtClean="0"/>
            </a:br>
            <a:r>
              <a:rPr lang="ru-RU" dirty="0" smtClean="0"/>
              <a:t>А тут ещё ложку дёгтя неожиданно подкинул режиссёр. Послушав окончательную запись "Качелей" он помрачнел и в сердцах брякнул: "А песенка-то - полное </a:t>
            </a:r>
            <a:r>
              <a:rPr lang="ru-RU" dirty="0" err="1" smtClean="0"/>
              <a:t>дерьмо</a:t>
            </a:r>
            <a:r>
              <a:rPr lang="ru-RU" dirty="0" smtClean="0"/>
              <a:t>! Всего ожидал, но не такой гадости!". Песня показалось ему занудной и - о! это ключевое обвинение в адрес </a:t>
            </a:r>
            <a:r>
              <a:rPr lang="ru-RU" dirty="0" err="1" smtClean="0"/>
              <a:t>Крылатова</a:t>
            </a:r>
            <a:r>
              <a:rPr lang="ru-RU" dirty="0" smtClean="0"/>
              <a:t> - несовременной.</a:t>
            </a:r>
            <a:br>
              <a:rPr lang="ru-RU" dirty="0" smtClean="0"/>
            </a:br>
            <a:r>
              <a:rPr lang="ru-RU" dirty="0" smtClean="0"/>
              <a:t>К счастью времени что-то переделать уже не было.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Определение  «музыкальных красок» характер, темп, динамика, штрихи, мелодия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Стремительное движение в этой мелодии передается темпом </a:t>
            </a:r>
            <a:r>
              <a:rPr lang="ru-RU" dirty="0" err="1" smtClean="0"/>
              <a:t>сомй</a:t>
            </a:r>
            <a:r>
              <a:rPr lang="ru-RU" dirty="0" smtClean="0"/>
              <a:t> мелодии и ладом(мажорная музыка)Мажорная музыка воспринимается слушателями, как светлая, ясная, радостная, а минорная - как печальная и </a:t>
            </a:r>
            <a:r>
              <a:rPr lang="ru-RU" dirty="0" err="1" smtClean="0"/>
              <a:t>мечтательная.А</a:t>
            </a:r>
            <a:r>
              <a:rPr lang="ru-RU" dirty="0" smtClean="0"/>
              <a:t> также </a:t>
            </a:r>
            <a:r>
              <a:rPr lang="ru-RU" dirty="0" err="1" smtClean="0"/>
              <a:t>тембром.Тембр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Это окраска звука. Каждый человеческий голос имеет свою окраску, свой тембр; свой тембр имеет и каждый музыкальный инструмент. Благодаря тембру мы можем различить голос человека или музыкального инструмента, не видя его, а только слыша.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на счет </a:t>
            </a:r>
            <a:r>
              <a:rPr lang="ru-RU" dirty="0" err="1" smtClean="0"/>
              <a:t>паузы-она</a:t>
            </a:r>
            <a:r>
              <a:rPr lang="ru-RU" dirty="0" smtClean="0"/>
              <a:t> нужна для осмысления слов </a:t>
            </a:r>
            <a:r>
              <a:rPr lang="ru-RU" dirty="0" err="1" smtClean="0"/>
              <a:t>песни,чтобы</a:t>
            </a:r>
            <a:r>
              <a:rPr lang="ru-RU" dirty="0" smtClean="0"/>
              <a:t> у нас уложилось представление всей ситуации, которая </a:t>
            </a:r>
            <a:r>
              <a:rPr lang="ru-RU" dirty="0" err="1" smtClean="0"/>
              <a:t>описываетс</a:t>
            </a:r>
            <a:r>
              <a:rPr lang="ru-RU" dirty="0" smtClean="0"/>
              <a:t> я в тексте песни,</a:t>
            </a:r>
          </a:p>
          <a:p>
            <a:r>
              <a:rPr lang="ru-RU" dirty="0" smtClean="0"/>
              <a:t>Эту песню можно сыграть  на </a:t>
            </a:r>
            <a:r>
              <a:rPr lang="ru-RU" dirty="0" err="1" smtClean="0"/>
              <a:t>пианино,фортепиано.....я</a:t>
            </a:r>
            <a:r>
              <a:rPr lang="ru-RU" dirty="0" smtClean="0"/>
              <a:t> так считаю</a:t>
            </a:r>
          </a:p>
          <a:p>
            <a:r>
              <a:rPr lang="ru-RU" dirty="0" err="1" smtClean="0"/>
              <a:t>Да,соответствуют!И</a:t>
            </a:r>
            <a:r>
              <a:rPr lang="ru-RU" dirty="0" smtClean="0"/>
              <a:t> слова и мелодия </a:t>
            </a:r>
            <a:r>
              <a:rPr lang="ru-RU" dirty="0" err="1" smtClean="0"/>
              <a:t>хороши,светлы,в</a:t>
            </a:r>
            <a:r>
              <a:rPr lang="ru-RU" dirty="0" smtClean="0"/>
              <a:t> них и выражается стремительное движение вперед!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Отношение к прослушанной музыке. Какой из представленных вариантов вам больше всего понравился и почему?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"Крылатые качели" - великое творение, которое даже спустя время остается любимым всеми поколениями. </a:t>
            </a:r>
            <a:br>
              <a:rPr lang="ru-RU" dirty="0" smtClean="0"/>
            </a:br>
            <a:r>
              <a:rPr lang="ru-RU" dirty="0" smtClean="0"/>
              <a:t> Эту песню каждый человек чувствует по-своему. На протяжении всей песни ощущается лёгкость, спокойствие и внутренняя радость. Символ лёгкости заключен в названии "Крылатые качели". В песне говориться о детях: "А пока мы только дети, нам расти еще расти...", которые катаются на качелях, радуются жизни, и пока не думают о взрослых проблемах.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288</Words>
  <PresentationFormat>Экран (4:3)</PresentationFormat>
  <Paragraphs>24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Крылатые качели </vt:lpstr>
      <vt:lpstr>Слайд 2</vt:lpstr>
      <vt:lpstr>Создания музыкального произведения </vt:lpstr>
      <vt:lpstr>История создания </vt:lpstr>
      <vt:lpstr>Создания музыкального произведения </vt:lpstr>
      <vt:lpstr>Слайд 6</vt:lpstr>
      <vt:lpstr>Создания музыкального произведения </vt:lpstr>
      <vt:lpstr>Определение  «музыкальных красок» характер, темп, динамика, штрихи, мелодия</vt:lpstr>
      <vt:lpstr>Отношение к прослушанной музыке. Какой из представленных вариантов вам больше всего понравился и почему?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Крылатые качели </dc:title>
  <dc:creator>Buh</dc:creator>
  <cp:lastModifiedBy>Buh</cp:lastModifiedBy>
  <cp:revision>7</cp:revision>
  <dcterms:created xsi:type="dcterms:W3CDTF">2018-01-22T06:42:16Z</dcterms:created>
  <dcterms:modified xsi:type="dcterms:W3CDTF">2018-01-22T07:43:36Z</dcterms:modified>
</cp:coreProperties>
</file>