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  <p:sldMasterId id="2147483718" r:id="rId2"/>
  </p:sldMasterIdLst>
  <p:sldIdLst>
    <p:sldId id="256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86" d="100"/>
          <a:sy n="86" d="100"/>
        </p:scale>
        <p:origin x="7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8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88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09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6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12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87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8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5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80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31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60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14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2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39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46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80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8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3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18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23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7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lt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67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lt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77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9" y="0"/>
            <a:ext cx="12192000" cy="68434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33816"/>
            <a:ext cx="7281746" cy="1215482"/>
          </a:xfrm>
        </p:spPr>
        <p:txBody>
          <a:bodyPr>
            <a:normAutofit/>
          </a:bodyPr>
          <a:lstStyle/>
          <a:p>
            <a:r>
              <a:rPr lang="ru-RU" sz="6600" dirty="0" smtClean="0"/>
              <a:t>Крылатые качели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Krylatye-kachel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24887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7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3116">
        <p:dissolve/>
      </p:transition>
    </mc:Choice>
    <mc:Fallback xmlns="">
      <p:transition spd="slow" advClick="0" advTm="23116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1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" y="137489"/>
            <a:ext cx="11665296" cy="65197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1450" y="0"/>
            <a:ext cx="6096000" cy="575542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b="1" i="1" dirty="0" smtClean="0">
              <a:solidFill>
                <a:srgbClr val="333333"/>
              </a:solidFill>
              <a:latin typeface="Helvetica Neue"/>
            </a:endParaRPr>
          </a:p>
          <a:p>
            <a:endParaRPr lang="ru-RU" sz="2000" b="1" i="1" dirty="0">
              <a:solidFill>
                <a:srgbClr val="333333"/>
              </a:solidFill>
              <a:latin typeface="Helvetica Neue"/>
            </a:endParaRPr>
          </a:p>
          <a:p>
            <a:r>
              <a:rPr lang="ru-RU" sz="2000" b="1" i="1" dirty="0" smtClean="0">
                <a:solidFill>
                  <a:srgbClr val="333333"/>
                </a:solidFill>
                <a:latin typeface="Helvetica Neue"/>
              </a:rPr>
              <a:t>«</a:t>
            </a:r>
            <a:r>
              <a:rPr lang="ru-RU" sz="2000" b="1" i="1" dirty="0">
                <a:solidFill>
                  <a:srgbClr val="333333"/>
                </a:solidFill>
                <a:latin typeface="Helvetica Neue"/>
              </a:rPr>
              <a:t>Крылатые качели» (из к-ф «Приключения Электроника», </a:t>
            </a:r>
            <a:r>
              <a:rPr lang="ru-RU" sz="2000" b="1" i="1" dirty="0" smtClean="0">
                <a:solidFill>
                  <a:srgbClr val="333333"/>
                </a:solidFill>
                <a:latin typeface="Helvetica Neue"/>
              </a:rPr>
              <a:t>1979 г.)</a:t>
            </a:r>
            <a:endParaRPr lang="ru-RU" sz="2000" b="1" i="1" dirty="0">
              <a:solidFill>
                <a:srgbClr val="333333"/>
              </a:solidFill>
              <a:latin typeface="Helvetica Neue"/>
            </a:endParaRPr>
          </a:p>
          <a:p>
            <a:endParaRPr lang="ru-RU" i="1" dirty="0" smtClean="0">
              <a:solidFill>
                <a:srgbClr val="333333"/>
              </a:solidFill>
              <a:latin typeface="Helvetica Neue"/>
            </a:endParaRPr>
          </a:p>
          <a:p>
            <a:r>
              <a:rPr lang="ru-RU" i="1" dirty="0" smtClean="0">
                <a:solidFill>
                  <a:srgbClr val="333333"/>
                </a:solidFill>
                <a:latin typeface="Helvetica Neue"/>
              </a:rPr>
              <a:t>Исполняет</a:t>
            </a:r>
            <a:r>
              <a:rPr lang="ru-RU" i="1" dirty="0">
                <a:solidFill>
                  <a:srgbClr val="333333"/>
                </a:solidFill>
                <a:latin typeface="Helvetica Neue"/>
              </a:rPr>
              <a:t>: Детский хор Государственного Академического большого </a:t>
            </a:r>
            <a:r>
              <a:rPr lang="ru-RU" i="1" dirty="0" smtClean="0">
                <a:solidFill>
                  <a:srgbClr val="333333"/>
                </a:solidFill>
                <a:latin typeface="Helvetica Neue"/>
              </a:rPr>
              <a:t>театра, в исполнении Елены Камбуровой.</a:t>
            </a:r>
            <a:r>
              <a:rPr lang="ru-RU" i="1" dirty="0">
                <a:solidFill>
                  <a:srgbClr val="333333"/>
                </a:solidFill>
                <a:latin typeface="Helvetica Neue"/>
              </a:rPr>
              <a:t/>
            </a:r>
            <a:br>
              <a:rPr lang="ru-RU" i="1" dirty="0">
                <a:solidFill>
                  <a:srgbClr val="333333"/>
                </a:solidFill>
                <a:latin typeface="Helvetica Neue"/>
              </a:rPr>
            </a:br>
            <a:r>
              <a:rPr lang="ru-RU" i="1" dirty="0">
                <a:solidFill>
                  <a:srgbClr val="333333"/>
                </a:solidFill>
                <a:latin typeface="Helvetica Neue"/>
              </a:rPr>
              <a:t/>
            </a:r>
            <a:br>
              <a:rPr lang="ru-RU" i="1" dirty="0">
                <a:solidFill>
                  <a:srgbClr val="333333"/>
                </a:solidFill>
                <a:latin typeface="Helvetica Neue"/>
              </a:rPr>
            </a:br>
            <a:r>
              <a:rPr lang="ru-RU" i="1" dirty="0">
                <a:solidFill>
                  <a:srgbClr val="333333"/>
                </a:solidFill>
                <a:latin typeface="Helvetica Neue"/>
              </a:rPr>
              <a:t>Музыка: Евгений Павлович </a:t>
            </a:r>
            <a:r>
              <a:rPr lang="ru-RU" i="1" dirty="0" err="1">
                <a:solidFill>
                  <a:srgbClr val="333333"/>
                </a:solidFill>
                <a:latin typeface="Helvetica Neue"/>
              </a:rPr>
              <a:t>Крылатов</a:t>
            </a:r>
            <a:r>
              <a:rPr lang="ru-RU" i="1" dirty="0">
                <a:solidFill>
                  <a:srgbClr val="333333"/>
                </a:solidFill>
                <a:latin typeface="Helvetica Neue"/>
              </a:rPr>
              <a:t> - советский и российский композитор. Народный артист Российской Федерации. Лауреат Государственной премии СССР.</a:t>
            </a:r>
            <a:br>
              <a:rPr lang="ru-RU" i="1" dirty="0">
                <a:solidFill>
                  <a:srgbClr val="333333"/>
                </a:solidFill>
                <a:latin typeface="Helvetica Neue"/>
              </a:rPr>
            </a:br>
            <a:r>
              <a:rPr lang="ru-RU" i="1" dirty="0">
                <a:solidFill>
                  <a:srgbClr val="333333"/>
                </a:solidFill>
                <a:latin typeface="Helvetica Neue"/>
              </a:rPr>
              <a:t/>
            </a:r>
            <a:br>
              <a:rPr lang="ru-RU" i="1" dirty="0">
                <a:solidFill>
                  <a:srgbClr val="333333"/>
                </a:solidFill>
                <a:latin typeface="Helvetica Neue"/>
              </a:rPr>
            </a:br>
            <a:r>
              <a:rPr lang="ru-RU" i="1" dirty="0">
                <a:solidFill>
                  <a:srgbClr val="333333"/>
                </a:solidFill>
                <a:latin typeface="Helvetica Neue"/>
              </a:rPr>
              <a:t>Слова: Юрий Сергеевич </a:t>
            </a:r>
            <a:r>
              <a:rPr lang="ru-RU" i="1" dirty="0" err="1">
                <a:solidFill>
                  <a:srgbClr val="333333"/>
                </a:solidFill>
                <a:latin typeface="Helvetica Neue"/>
              </a:rPr>
              <a:t>Энтин</a:t>
            </a:r>
            <a:r>
              <a:rPr lang="ru-RU" i="1" dirty="0">
                <a:solidFill>
                  <a:srgbClr val="333333"/>
                </a:solidFill>
                <a:latin typeface="Helvetica Neue"/>
              </a:rPr>
              <a:t> - советский и российский поэт, драматург, поэт-песенник, сценарист. Широко известен в России и СНГ благодаря песням из кино-, теле- и мультипликационных фильмов.</a:t>
            </a:r>
            <a:endParaRPr lang="ru-RU" dirty="0">
              <a:solidFill>
                <a:srgbClr val="333333"/>
              </a:solidFill>
              <a:latin typeface="Helvetica Neue"/>
            </a:endParaRPr>
          </a:p>
          <a:p>
            <a:endParaRPr lang="ru-RU" dirty="0"/>
          </a:p>
        </p:txBody>
      </p:sp>
      <p:pic>
        <p:nvPicPr>
          <p:cNvPr id="1026" name="Picture 2" descr="Картинки по запросу картинки к песне крылатые качел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2" y="57149"/>
            <a:ext cx="260985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фото крылато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5" y="194786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625" y="4600575"/>
            <a:ext cx="260985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2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5618">
        <p14:prism/>
      </p:transition>
    </mc:Choice>
    <mc:Fallback xmlns="">
      <p:transition spd="slow" advClick="0" advTm="356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6600" y="914400"/>
            <a:ext cx="4770437" cy="5329236"/>
          </a:xfrm>
        </p:spPr>
        <p:txBody>
          <a:bodyPr>
            <a:normAutofit/>
          </a:bodyPr>
          <a:lstStyle/>
          <a:p>
            <a:r>
              <a:rPr lang="ru-RU" sz="16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Песня « Крылатые  качели» по </a:t>
            </a:r>
            <a:r>
              <a:rPr lang="ru-RU" sz="1600" i="1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характеру</a:t>
            </a:r>
            <a:r>
              <a:rPr lang="ru-RU" sz="16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- философская</a:t>
            </a:r>
            <a: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16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ностальгическая </a:t>
            </a:r>
            <a: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</a:rPr>
              <a:t>песня о </a:t>
            </a:r>
            <a:r>
              <a:rPr lang="ru-RU" sz="16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детстве. </a:t>
            </a:r>
            <a:br>
              <a:rPr lang="ru-RU" sz="1600" i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600" i="1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Темп </a:t>
            </a:r>
            <a:r>
              <a:rPr lang="ru-RU" sz="16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песни – мелодичный и ладный(мажорная </a:t>
            </a:r>
            <a: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</a:rPr>
              <a:t>музыка</a:t>
            </a:r>
            <a:r>
              <a:rPr lang="ru-RU" sz="16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).</a:t>
            </a:r>
            <a:r>
              <a:rPr lang="ru-RU" sz="1600" i="1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Мажорная</a:t>
            </a:r>
            <a:r>
              <a:rPr lang="ru-RU" sz="16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</a:rPr>
              <a:t>музыка </a:t>
            </a:r>
            <a:r>
              <a:rPr lang="ru-RU" sz="16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воспринимается </a:t>
            </a:r>
            <a: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</a:rPr>
              <a:t>как светлая, ясная, радостная, а </a:t>
            </a:r>
            <a:r>
              <a:rPr lang="ru-RU" sz="1600" i="1" u="sng" dirty="0">
                <a:solidFill>
                  <a:srgbClr val="000000"/>
                </a:solidFill>
                <a:latin typeface="Arial" panose="020B0604020202020204" pitchFamily="34" charset="0"/>
              </a:rPr>
              <a:t>минорная </a:t>
            </a:r>
            <a: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</a:rPr>
              <a:t>- как печальная и мечтательная</a:t>
            </a:r>
            <a:r>
              <a:rPr lang="ru-RU" sz="16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 А </a:t>
            </a:r>
            <a: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</a:rPr>
              <a:t>также тембром</a:t>
            </a:r>
            <a:r>
              <a:rPr lang="ru-RU" sz="16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br>
              <a:rPr lang="ru-RU" sz="1600" i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600" i="1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Тембр</a:t>
            </a:r>
            <a:r>
              <a:rPr lang="ru-RU" sz="16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-это </a:t>
            </a:r>
            <a: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</a:rPr>
              <a:t>окраска звука. Каждый человеческий голос имеет свою окраску, свой тембр; свой тембр имеет и каждый музыкальный инструмент. Благодаря тембру мы можем различить голос человека или музыкального инструмента, не видя его, а только слыша.</a:t>
            </a:r>
            <a:b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ru-RU" sz="1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53225" cy="6857999"/>
          </a:xfrm>
        </p:spPr>
      </p:pic>
    </p:spTree>
    <p:extLst>
      <p:ext uri="{BB962C8B-B14F-4D97-AF65-F5344CB8AC3E}">
        <p14:creationId xmlns:p14="http://schemas.microsoft.com/office/powerpoint/2010/main" val="49854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643">
        <p14:window dir="vert"/>
      </p:transition>
    </mc:Choice>
    <mc:Fallback xmlns="">
      <p:transition spd="slow" advClick="0" advTm="306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38125"/>
            <a:ext cx="3990975" cy="6238875"/>
          </a:xfrm>
        </p:spPr>
        <p:txBody>
          <a:bodyPr>
            <a:noAutofit/>
          </a:bodyPr>
          <a:lstStyle/>
          <a:p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Cm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      G      </a:t>
            </a: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Cm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           G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В юном месяце апреле в старом парке тает снег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C          </a:t>
            </a: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Fm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  Fm7            G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И весёлые качели начинают свой разбег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Cm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           G     C                </a:t>
            </a: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Fm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Позабыто все на свете, сердце замерло в груди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                </a:t>
            </a: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Cm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       G         </a:t>
            </a: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Cm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Только небо, только ветер, только радость впереди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Fm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              </a:t>
            </a: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Cm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       G          C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Только небо, только ветер, только радость впереди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C             G        F        C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Взмывая выше ели, не ведая преград,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Fm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   </a:t>
            </a: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Cm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G               C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Крылатые качели летят, летят, летят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Fm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    </a:t>
            </a: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Cm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G               </a:t>
            </a: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Cm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Крылатые качели летят, летят, летят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Взято с сайта https://mychords.net/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Cm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           G         </a:t>
            </a: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Cm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         G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Детство кончится когда-то, ведь оно не навсегда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C                 </a:t>
            </a: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Fm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    Fm7         G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Станут взрослыми ребята, разлетятся кто куда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Cm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           G     C            </a:t>
            </a: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Fm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А пока мы только дети, нам расти ещё расти -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              </a:t>
            </a: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Cm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         G          </a:t>
            </a: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Cm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Только небо, только ветер, только радость впереди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Fm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            </a:t>
            </a: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Cm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         G          C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Только небо, только ветер, только радость впереди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C            G         F        C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Взмывая выше ели, не ведая преград,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Fm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  </a:t>
            </a: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Cm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    G          C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Крылатые качели летят, летят, летят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Fm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   </a:t>
            </a: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Cm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    G          </a:t>
            </a:r>
            <a:r>
              <a:rPr lang="ru-RU" sz="105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Cm</a:t>
            </a: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Крылатые качели летят, летят, летят</a:t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i="1" dirty="0">
                <a:solidFill>
                  <a:srgbClr val="000000"/>
                </a:solidFill>
                <a:latin typeface="Arial" panose="020B0604020202020204" pitchFamily="34" charset="0"/>
              </a:rPr>
              <a:t>Припев 2 раза</a:t>
            </a:r>
            <a:endParaRPr lang="ru-RU" sz="105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8625" y="238125"/>
            <a:ext cx="7391400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38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3385">
        <p15:prstTrans prst="fallOver"/>
      </p:transition>
    </mc:Choice>
    <mc:Fallback xmlns="">
      <p:transition spd="slow" advClick="0" advTm="133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2127" y="0"/>
            <a:ext cx="10634597" cy="2438400"/>
          </a:xfrm>
        </p:spPr>
        <p:txBody>
          <a:bodyPr>
            <a:noAutofit/>
          </a:bodyPr>
          <a:lstStyle/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Понравился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всего вариант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«Приключения Электроника» — советский детский музыкальный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телефильм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1979 года, режиссёра Константина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Бромберга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Елены Камбуровой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Детского хора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Академического большого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 под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управлением В. Попова.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24350" y="2588712"/>
            <a:ext cx="6638926" cy="3463447"/>
          </a:xfrm>
        </p:spPr>
        <p:txBody>
          <a:bodyPr>
            <a:normAutofit fontScale="92500" lnSpcReduction="20000"/>
          </a:bodyPr>
          <a:lstStyle/>
          <a:p>
            <a:pPr marL="1371600" lvl="3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Советские кинопесни - настоящая красота, красота детских воспоминаний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слова и мелодия этой песни - хороши, светлы, в них и выражается стремительное движение вперед! Эту песню я считаю шедевром детского кино, которые  можно с удовольствием пересматривать и </a:t>
            </a:r>
            <a:r>
              <a:rPr lang="ru-RU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переслушивать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))).</a:t>
            </a:r>
            <a:r>
              <a:rPr lang="ru-RU" sz="28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17455">
            <a:off x="707461" y="2355434"/>
            <a:ext cx="2878628" cy="393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6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6179">
        <p14:shred/>
      </p:transition>
    </mc:Choice>
    <mc:Fallback xmlns="">
      <p:transition spd="slow" advClick="0" advTm="361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99922">
            <a:off x="5745489" y="483198"/>
            <a:ext cx="4784156" cy="57342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194147">
            <a:off x="405751" y="962026"/>
            <a:ext cx="4533900" cy="3819525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В этом году песне исполнилось 39 </a:t>
            </a:r>
            <a:r>
              <a:rPr lang="ru-RU" sz="3600" dirty="0"/>
              <a:t>лет! </a:t>
            </a:r>
            <a:r>
              <a:rPr lang="ru-RU" sz="3600" dirty="0" smtClean="0"/>
              <a:t>А </a:t>
            </a:r>
            <a:r>
              <a:rPr lang="ru-RU" sz="3600" dirty="0"/>
              <a:t>песня не стареет, только набирает </a:t>
            </a:r>
            <a:r>
              <a:rPr lang="ru-RU" sz="3600" dirty="0" smtClean="0"/>
              <a:t>популярность. Остается также крылатой!!!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6133171"/>
            <a:ext cx="6699754" cy="55863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139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3720">
        <p14:glitter pattern="hexagon"/>
      </p:transition>
    </mc:Choice>
    <mc:Fallback xmlns="">
      <p:transition spd="slow" advClick="0" advTm="23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HDOfficeLightV0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</TotalTime>
  <Words>116</Words>
  <Application>Microsoft Office PowerPoint</Application>
  <PresentationFormat>Широкоэкранный</PresentationFormat>
  <Paragraphs>11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</vt:i4>
      </vt:variant>
    </vt:vector>
  </HeadingPairs>
  <TitlesOfParts>
    <vt:vector size="15" baseType="lpstr">
      <vt:lpstr>Arial</vt:lpstr>
      <vt:lpstr>Calibri</vt:lpstr>
      <vt:lpstr>Calibri Light</vt:lpstr>
      <vt:lpstr>Helvetica Neue</vt:lpstr>
      <vt:lpstr>Times New Roman</vt:lpstr>
      <vt:lpstr>Wingdings 2</vt:lpstr>
      <vt:lpstr>Wingdings 3</vt:lpstr>
      <vt:lpstr>HDOfficeLightV0</vt:lpstr>
      <vt:lpstr>1_HDOfficeLightV0</vt:lpstr>
      <vt:lpstr>Крылатые качели</vt:lpstr>
      <vt:lpstr>Презентация PowerPoint</vt:lpstr>
      <vt:lpstr>Песня « Крылатые  качели» по характеру- философская, ностальгическая песня о детстве.   Темп песни – мелодичный и ладный(мажорная музыка).Мажорная музыка воспринимается как светлая, ясная, радостная, а минорная - как печальная и мечтательная. А также тембром. Тембр-это окраска звука. Каждый человеческий голос имеет свою окраску, свой тембр; свой тембр имеет и каждый музыкальный инструмент. Благодаря тембру мы можем различить голос человека или музыкального инструмента, не видя его, а только слыша. </vt:lpstr>
      <vt:lpstr> Cm           G      Cm                G В юном месяце апреле в старом парке тает снег C          Fm       Fm7            G И весёлые качели начинают свой разбег Cm                G     C                Fm Позабыто все на свете, сердце замерло в груди                      Cm            G         Cm Только небо, только ветер, только радость впереди Fm                   Cm            G          C Только небо, только ветер, только радость впереди  C             G        F        C Взмывая выше ели, не ведая преград,  Fm        Cm     G               C Крылатые качели летят, летят, летят Fm         Cm     G               Cm Крылатые качели летят, летят, летят Взято с сайта https://mychords.net/ Cm                G         Cm              G Детство кончится когда-то, ведь оно не навсегда C                 Fm         Fm7         G Станут взрослыми ребята, разлетятся кто куда Cm                G     C            Fm А пока мы только дети, нам расти ещё расти -                    Cm              G          Cm Только небо, только ветер, только радость впереди Fm                 Cm              G          C Только небо, только ветер, только радость впереди  C            G         F        C Взмывая выше ели, не ведая преград,  Fm       Cm         G          C Крылатые качели летят, летят, летят Fm        Cm         G          Cm Крылатые качели летят, летят, летят   Припев 2 раза</vt:lpstr>
      <vt:lpstr> Понравился больше всего вариант «Приключения Электроника» — советский детский музыкальный телефильм 1979 года, режиссёра Константина Бромберга. В исполнение Елены Камбуровой и Детского хора Государственного Академического большого театра под управлением В. Попова.    </vt:lpstr>
      <vt:lpstr>В этом году песне исполнилось 39 лет! А песня не стареет, только набирает популярность. Остается также крылатой!!!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27</cp:revision>
  <dcterms:created xsi:type="dcterms:W3CDTF">2018-01-21T12:57:32Z</dcterms:created>
  <dcterms:modified xsi:type="dcterms:W3CDTF">2018-01-22T05:56:19Z</dcterms:modified>
</cp:coreProperties>
</file>