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12852-289D-414A-A76B-4F7DFAAB0421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2EB8-8044-417A-85A8-A2AA5173F8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82EB8-8044-417A-85A8-A2AA5173F8A7}" type="slidenum">
              <a:rPr lang="ru-RU" smtClean="0"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82EB8-8044-417A-85A8-A2AA5173F8A7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82EB8-8044-417A-85A8-A2AA5173F8A7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93BD-91D0-4B65-BA4F-45D295EE23E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20E0-A17A-4632-9974-4E0BD03EA8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93BD-91D0-4B65-BA4F-45D295EE23E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20E0-A17A-4632-9974-4E0BD03EA8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93BD-91D0-4B65-BA4F-45D295EE23E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20E0-A17A-4632-9974-4E0BD03EA8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93BD-91D0-4B65-BA4F-45D295EE23E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20E0-A17A-4632-9974-4E0BD03EA8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93BD-91D0-4B65-BA4F-45D295EE23E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20E0-A17A-4632-9974-4E0BD03EA8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93BD-91D0-4B65-BA4F-45D295EE23E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20E0-A17A-4632-9974-4E0BD03EA8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93BD-91D0-4B65-BA4F-45D295EE23E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20E0-A17A-4632-9974-4E0BD03EA8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93BD-91D0-4B65-BA4F-45D295EE23E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20E0-A17A-4632-9974-4E0BD03EA8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93BD-91D0-4B65-BA4F-45D295EE23E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20E0-A17A-4632-9974-4E0BD03EA8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93BD-91D0-4B65-BA4F-45D295EE23E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20E0-A17A-4632-9974-4E0BD03EA8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93BD-91D0-4B65-BA4F-45D295EE23E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20E0-A17A-4632-9974-4E0BD03EA8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893BD-91D0-4B65-BA4F-45D295EE23E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320E0-A17A-4632-9974-4E0BD03EA8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06687"/>
          </a:xfrm>
        </p:spPr>
        <p:txBody>
          <a:bodyPr/>
          <a:lstStyle/>
          <a:p>
            <a:r>
              <a:rPr lang="ru-RU" dirty="0" smtClean="0"/>
              <a:t>Крылатые качели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ru-RU" b="1" dirty="0"/>
              <a:t>Когда вышел фильм «Приключения Электроника», почти сразу песни из него стали хитами. В школах на уроках пения даже родился вид творческого сочинения. Называлось сочинение-опрос так: «За что вы любите мелодии </a:t>
            </a:r>
            <a:r>
              <a:rPr lang="ru-RU" b="1" dirty="0" err="1"/>
              <a:t>Крылатова</a:t>
            </a:r>
            <a:r>
              <a:rPr lang="ru-RU" b="1" dirty="0"/>
              <a:t>?» Один мальчик написал категорично: «За хорошие стихи»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dirty="0"/>
              <a:t>Для музыканта, тем более маститого композитора, это удар ниже пояса. Но не для Евгения </a:t>
            </a:r>
            <a:r>
              <a:rPr lang="ru-RU" dirty="0" err="1"/>
              <a:t>Крылатова</a:t>
            </a:r>
            <a:r>
              <a:rPr lang="ru-RU" dirty="0"/>
              <a:t>. Так сложилась его творческая судьба, что для своих мелодий он выбирал лучшие строки лучших поэтов. Чего стоит одно перечисление имён, на чьи стихи он писал песни: Евгений Евтушенко, Роберт Рождественский, Белла Ахмадулина, Леонид </a:t>
            </a:r>
            <a:r>
              <a:rPr lang="ru-RU" dirty="0" err="1"/>
              <a:t>Дербенёв</a:t>
            </a:r>
            <a:r>
              <a:rPr lang="ru-RU" dirty="0"/>
              <a:t>, Илья Резник, Игорь </a:t>
            </a:r>
            <a:r>
              <a:rPr lang="ru-RU" dirty="0" err="1"/>
              <a:t>Шаферан</a:t>
            </a:r>
            <a:r>
              <a:rPr lang="ru-RU" dirty="0"/>
              <a:t> и, разумеется, его главный поэт и друг Юрий </a:t>
            </a:r>
            <a:r>
              <a:rPr lang="ru-RU" dirty="0" err="1"/>
              <a:t>Энтин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Энтин</a:t>
            </a:r>
            <a:r>
              <a:rPr lang="ru-RU" dirty="0"/>
              <a:t>, всегда </a:t>
            </a:r>
            <a:r>
              <a:rPr lang="ru-RU" dirty="0" err="1"/>
              <a:t>рефлексирующий</a:t>
            </a:r>
            <a:r>
              <a:rPr lang="ru-RU" dirty="0"/>
              <a:t>, сначала показывал другу стихи как текст-болванку или как «рыбу». И был готов «</a:t>
            </a:r>
            <a:r>
              <a:rPr lang="ru-RU" dirty="0" err="1"/>
              <a:t>оттекстовывать</a:t>
            </a:r>
            <a:r>
              <a:rPr lang="ru-RU" dirty="0"/>
              <a:t>» слова под будущую музыку. Так принято среди поэтов-песенников и композиторов — доводить стихи до музыки или дописывать под готовый музыкальный этюд. У </a:t>
            </a:r>
            <a:r>
              <a:rPr lang="ru-RU" dirty="0" err="1"/>
              <a:t>Крылатова</a:t>
            </a:r>
            <a:r>
              <a:rPr lang="ru-RU" dirty="0"/>
              <a:t> всё наоборот: он пишет музыку для песни только на готовые стихи. Причём его коллеги-композиторы и поэты, с которыми </a:t>
            </a:r>
            <a:r>
              <a:rPr lang="ru-RU" dirty="0" err="1"/>
              <a:t>Крылатов</a:t>
            </a:r>
            <a:r>
              <a:rPr lang="ru-RU" dirty="0"/>
              <a:t> работал, слагали легенды о том, как он просто находит музыку, если стихотворение его зацепило. </a:t>
            </a:r>
            <a:r>
              <a:rPr lang="ru-RU" i="1" dirty="0"/>
              <a:t>«Пишет как дышит»</a:t>
            </a:r>
            <a:r>
              <a:rPr lang="ru-RU" dirty="0"/>
              <a:t>, — отзывался о нём Рождественский.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r>
              <a:rPr lang="ru-RU" sz="2000" dirty="0" smtClean="0"/>
              <a:t>2.Мелодия –задумчивая.</a:t>
            </a:r>
          </a:p>
          <a:p>
            <a:r>
              <a:rPr lang="ru-RU" sz="2000" dirty="0" smtClean="0"/>
              <a:t>Лад-минор.</a:t>
            </a:r>
          </a:p>
          <a:p>
            <a:r>
              <a:rPr lang="ru-RU" sz="2000" dirty="0" err="1" smtClean="0"/>
              <a:t>Темп-средний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Ритм-пунктирный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Динамика-переменная.</a:t>
            </a:r>
          </a:p>
          <a:p>
            <a:r>
              <a:rPr lang="ru-RU" sz="2000" dirty="0" smtClean="0"/>
              <a:t>Фактура-мелодия и </a:t>
            </a:r>
            <a:r>
              <a:rPr lang="ru-RU" sz="2000" dirty="0" err="1" smtClean="0"/>
              <a:t>аккомпонемент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2492896"/>
            <a:ext cx="457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3.Отличная </a:t>
            </a:r>
            <a:r>
              <a:rPr lang="ru-RU" dirty="0"/>
              <a:t>песня из хорошего фильма! Потрясающие слова, красивая мелодия и великолепное исполнение</a:t>
            </a:r>
            <a:r>
              <a:rPr lang="ru-RU" dirty="0" smtClean="0"/>
              <a:t>. Знаю </a:t>
            </a:r>
            <a:r>
              <a:rPr lang="ru-RU" dirty="0"/>
              <a:t>ее наизусть. Сам фильм тоже был просмотрен не один раз</a:t>
            </a:r>
            <a:r>
              <a:rPr lang="ru-RU" dirty="0" smtClean="0"/>
              <a:t>. Ставлю </a:t>
            </a:r>
            <a:r>
              <a:rPr lang="ru-RU" dirty="0"/>
              <a:t>своему малышу среди других детских песен и с удовольствием всегда слушаю сама. Для меня именно такие песни как эта на века. Песня о чем то возвышенном, о том, что все в нашем мире возможно, главное захотеть.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mtClean="0"/>
              <a:t>Так — легко и быстро — было и с двумя его известными песнями — «Прекрасное далёко» и «Крылатые качели» на стихи Юрия Энтина. На стихотворение «Крылатые качели» композитор обратил внимание случайно. Нашёл его у друга на рабочем столе. Прочитал. Спросил: «Это что?» «Пока так, болванка, — ответил смущённый Энтин. — Вернули для подгонки под музыку для мультика». Крылатов промолчал, а потом месяц спорил с Энтиным. Говорил, что стихи замечательные и ничего в них менять не надо. Просил не отдавать их другому композитору. Крылатов возмущался робостью Энтина: «Юра, ты не понимаешь! Там всё — му-зы-ка! Дай мне».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355</Words>
  <Application>Microsoft Office PowerPoint</Application>
  <PresentationFormat>Экран (4:3)</PresentationFormat>
  <Paragraphs>15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Крылатые качели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Крылатые качели</dc:title>
  <dc:creator>Admin</dc:creator>
  <cp:lastModifiedBy>Admin</cp:lastModifiedBy>
  <cp:revision>6</cp:revision>
  <dcterms:created xsi:type="dcterms:W3CDTF">2018-01-21T20:01:17Z</dcterms:created>
  <dcterms:modified xsi:type="dcterms:W3CDTF">2018-01-21T21:01:01Z</dcterms:modified>
</cp:coreProperties>
</file>