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274-2CBD-47D0-B17D-FA7DEC26E9E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FF2-7F99-4F3F-93BB-74F751F6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8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274-2CBD-47D0-B17D-FA7DEC26E9E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FF2-7F99-4F3F-93BB-74F751F6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7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274-2CBD-47D0-B17D-FA7DEC26E9E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FF2-7F99-4F3F-93BB-74F751F6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274-2CBD-47D0-B17D-FA7DEC26E9E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FF2-7F99-4F3F-93BB-74F751F6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274-2CBD-47D0-B17D-FA7DEC26E9E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FF2-7F99-4F3F-93BB-74F751F6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7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274-2CBD-47D0-B17D-FA7DEC26E9E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FF2-7F99-4F3F-93BB-74F751F6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274-2CBD-47D0-B17D-FA7DEC26E9E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FF2-7F99-4F3F-93BB-74F751F6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4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274-2CBD-47D0-B17D-FA7DEC26E9E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FF2-7F99-4F3F-93BB-74F751F6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0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274-2CBD-47D0-B17D-FA7DEC26E9E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FF2-7F99-4F3F-93BB-74F751F6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2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274-2CBD-47D0-B17D-FA7DEC26E9E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FF2-7F99-4F3F-93BB-74F751F6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8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0274-2CBD-47D0-B17D-FA7DEC26E9E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FF2-7F99-4F3F-93BB-74F751F6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1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40274-2CBD-47D0-B17D-FA7DEC26E9E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F2FF2-7F99-4F3F-93BB-74F751F6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5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Крылатые качели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3602038"/>
            <a:ext cx="4762500" cy="37147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08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https://music.yandex.ru/album/4205726/track/26158685?play=1&amp;from=serp_autoplay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Песня композитора Евгения Крылова на слова поэта Юрия </a:t>
            </a:r>
            <a:r>
              <a:rPr lang="ru-RU" dirty="0" err="1" smtClean="0"/>
              <a:t>Энтина</a:t>
            </a:r>
            <a:r>
              <a:rPr lang="ru-RU" dirty="0" smtClean="0"/>
              <a:t> из советского телефильма 1979г «Приключения Электроника»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2784764"/>
            <a:ext cx="8524875" cy="34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Песня о </a:t>
            </a:r>
            <a:r>
              <a:rPr lang="ru-RU" dirty="0" err="1" smtClean="0"/>
              <a:t>детстве,завораживающий</a:t>
            </a:r>
            <a:r>
              <a:rPr lang="ru-RU" dirty="0" smtClean="0"/>
              <a:t> переливающийся куплет и взмывающий куплет.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113" y="2635134"/>
            <a:ext cx="6182937" cy="41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Крылатые качели</vt:lpstr>
      <vt:lpstr>https://music.yandex.ru/album/4205726/track/26158685?play=1&amp;from=serp_autoplay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Крылатые качели</dc:title>
  <dc:creator>Неля</dc:creator>
  <cp:lastModifiedBy>Неля</cp:lastModifiedBy>
  <cp:revision>3</cp:revision>
  <dcterms:created xsi:type="dcterms:W3CDTF">2018-01-21T16:29:16Z</dcterms:created>
  <dcterms:modified xsi:type="dcterms:W3CDTF">2018-01-21T16:42:52Z</dcterms:modified>
</cp:coreProperties>
</file>